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79" r:id="rId2"/>
    <p:sldMasterId id="2147483708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3692"/>
  </p:normalViewPr>
  <p:slideViewPr>
    <p:cSldViewPr snapToGrid="0" snapToObjects="1">
      <p:cViewPr varScale="1">
        <p:scale>
          <a:sx n="80" d="100"/>
          <a:sy n="80" d="100"/>
        </p:scale>
        <p:origin x="9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24-44E8-A0E7-C635D37B4D97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24-44E8-A0E7-C635D37B4D97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324-44E8-A0E7-C635D37B4D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50"/>
        <c:axId val="1050339216"/>
        <c:axId val="1050339776"/>
      </c:barChart>
      <c:catAx>
        <c:axId val="105033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pPr>
            <a:endParaRPr lang="zh-CN"/>
          </a:p>
        </c:txPr>
        <c:crossAx val="1050339776"/>
        <c:crosses val="autoZero"/>
        <c:auto val="1"/>
        <c:lblAlgn val="ctr"/>
        <c:lblOffset val="100"/>
        <c:noMultiLvlLbl val="0"/>
      </c:catAx>
      <c:valAx>
        <c:axId val="1050339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033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accent2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0F-48FC-9B51-63D57E03CC0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0F-48FC-9B51-63D57E03CC0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0F-48FC-9B51-63D57E03CC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D0F-48FC-9B51-63D57E03CC0C}"/>
              </c:ext>
            </c:extLst>
          </c:dPt>
          <c:cat>
            <c:strRef>
              <c:f>工作表1!$A$2:$A$5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D0F-48FC-9B51-63D57E03C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4962899870062405"/>
          <c:y val="0.36288449758819402"/>
          <c:w val="0.18263274912680799"/>
          <c:h val="0.27423070037958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Microsoft YaHei" charset="0"/>
              <a:ea typeface="Microsoft YaHei" charset="0"/>
              <a:cs typeface="Microsoft YaHei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31291697348396E-2"/>
          <c:y val="3.9105464834124998E-2"/>
          <c:w val="0.79658524087307603"/>
          <c:h val="0.8260062449893530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62-4C2D-9DA7-60F122BF9E6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62-4C2D-9DA7-60F122BF9E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62-4C2D-9DA7-60F122BF9E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62-4C2D-9DA7-60F122BF9E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Microsoft YaHei" charset="0"/>
                    <a:ea typeface="Microsoft YaHei" charset="0"/>
                    <a:cs typeface="Microsoft YaHei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2"/>
                <c:pt idx="0">
                  <c:v>A</c:v>
                </c:pt>
                <c:pt idx="1">
                  <c:v>第二季度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762-4C2D-9DA7-60F122BF9E6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" charset="0"/>
          <a:ea typeface="Microsoft YaHei" charset="0"/>
          <a:cs typeface="Microsoft YaHei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31291697348396E-2"/>
          <c:y val="3.9105464834124998E-2"/>
          <c:w val="0.79658524087307603"/>
          <c:h val="0.8260062449893530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0C-4B84-9073-D7473329DC7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0C-4B84-9073-D7473329DC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0C-4B84-9073-D7473329DC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0C-4B84-9073-D7473329DC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Microsoft YaHei" charset="0"/>
                    <a:ea typeface="Microsoft YaHei" charset="0"/>
                    <a:cs typeface="Microsoft YaHei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2"/>
                <c:pt idx="0">
                  <c:v>A</c:v>
                </c:pt>
                <c:pt idx="1">
                  <c:v>第二季度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D0C-4B84-9073-D7473329DC7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" charset="0"/>
          <a:ea typeface="Microsoft YaHei" charset="0"/>
          <a:cs typeface="Microsoft YaHei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t>2016/11/6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19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096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856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714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366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813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30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510" y="-3086280"/>
            <a:ext cx="11166762" cy="9436916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1485100"/>
            <a:ext cx="8991600" cy="200362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13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FASHION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308350" y="4025900"/>
            <a:ext cx="5575300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CN" altLang="en-US" dirty="0"/>
              <a:t>时尚行业年终总结模板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308350" y="4398428"/>
            <a:ext cx="55753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effectLst/>
              </a:defRPr>
            </a:lvl1pPr>
          </a:lstStyle>
          <a:p>
            <a:pPr algn="ctr"/>
            <a:r>
              <a:rPr kumimoji="1" lang="en-US" altLang="zh-CN" sz="1400" dirty="0">
                <a:solidFill>
                  <a:schemeClr val="bg1"/>
                </a:solidFill>
              </a:rPr>
              <a:t>PRESENTED</a:t>
            </a:r>
            <a:r>
              <a:rPr kumimoji="1" lang="zh-CN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</a:rPr>
              <a:t>BY</a:t>
            </a:r>
            <a:r>
              <a:rPr kumimoji="1" lang="zh-CN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</a:rPr>
              <a:t>OfficePLUS</a:t>
            </a:r>
            <a:endParaRPr kumimoji="1"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0095" y="-3856502"/>
            <a:ext cx="6800850" cy="57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0095" y="-3856502"/>
            <a:ext cx="6800850" cy="5747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1587" y="-4255895"/>
            <a:ext cx="6800850" cy="5747330"/>
          </a:xfrm>
          <a:prstGeom prst="rect">
            <a:avLst/>
          </a:prstGeom>
        </p:spPr>
      </p:pic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08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17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Century Gothic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www.zcool.com.cn</a:t>
            </a: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399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7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4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50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8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0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55" y="-7857068"/>
            <a:ext cx="14526950" cy="12276578"/>
          </a:xfrm>
          <a:prstGeom prst="rect">
            <a:avLst/>
          </a:prstGeom>
        </p:spPr>
      </p:pic>
      <p:sp>
        <p:nvSpPr>
          <p:cNvPr id="6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797361"/>
            <a:ext cx="8991600" cy="8402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671848" y="3142768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671848" y="3537597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1848" y="3932426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112926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3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74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6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5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7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1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55" y="-7857068"/>
            <a:ext cx="14526950" cy="12276578"/>
          </a:xfrm>
          <a:prstGeom prst="rect">
            <a:avLst/>
          </a:prstGeom>
        </p:spPr>
      </p:pic>
      <p:sp>
        <p:nvSpPr>
          <p:cNvPr id="6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797361"/>
            <a:ext cx="8991600" cy="8402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671848" y="3142768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671848" y="3537597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1848" y="3932426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48" y="4327255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41508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55" y="-7857068"/>
            <a:ext cx="14526950" cy="12276578"/>
          </a:xfrm>
          <a:prstGeom prst="rect">
            <a:avLst/>
          </a:prstGeom>
        </p:spPr>
      </p:pic>
      <p:sp>
        <p:nvSpPr>
          <p:cNvPr id="6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797361"/>
            <a:ext cx="8991600" cy="8402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671848" y="3142768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671848" y="3537597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1848" y="3932426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48" y="4325139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1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48" y="4719968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325067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55" y="-7857068"/>
            <a:ext cx="14526950" cy="12276578"/>
          </a:xfrm>
          <a:prstGeom prst="rect">
            <a:avLst/>
          </a:prstGeom>
        </p:spPr>
      </p:pic>
      <p:sp>
        <p:nvSpPr>
          <p:cNvPr id="6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797361"/>
            <a:ext cx="8991600" cy="8402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CONTENTS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671848" y="3142768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671848" y="3537597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1848" y="3932426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1848" y="4324705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1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1848" y="4719534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  <p:sp>
        <p:nvSpPr>
          <p:cNvPr id="12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4671848" y="5114363"/>
            <a:ext cx="2848303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85750" indent="-285750" algn="l">
              <a:buFont typeface="Wingdings" panose="05000000000000000000" pitchFamily="2" charset="2"/>
              <a:buChar char="n"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351595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677" y="0"/>
            <a:ext cx="14526950" cy="12276578"/>
          </a:xfrm>
          <a:prstGeom prst="rect">
            <a:avLst/>
          </a:prstGeom>
        </p:spPr>
      </p:pic>
      <p:sp>
        <p:nvSpPr>
          <p:cNvPr id="6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889000" y="973930"/>
            <a:ext cx="4165600" cy="20036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3800">
                <a:solidFill>
                  <a:schemeClr val="accent2"/>
                </a:solidFill>
                <a:effectLst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914900" y="2126632"/>
            <a:ext cx="25527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accent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108800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28951" y="0"/>
            <a:ext cx="10996519" cy="9293047"/>
          </a:xfrm>
          <a:prstGeom prst="rect">
            <a:avLst/>
          </a:prstGeom>
        </p:spPr>
      </p:pic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009431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76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086360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0095" y="-3856502"/>
            <a:ext cx="6800850" cy="5747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45627" y="3139765"/>
            <a:ext cx="6692745" cy="56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58282" y="258233"/>
            <a:ext cx="5636501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797" y="-3856502"/>
            <a:ext cx="6800850" cy="5747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9929341">
            <a:off x="-4056333" y="2716019"/>
            <a:ext cx="6692745" cy="56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66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704" r:id="rId3"/>
    <p:sldLayoutId id="2147483705" r:id="rId4"/>
    <p:sldLayoutId id="2147483706" r:id="rId5"/>
    <p:sldLayoutId id="2147483690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2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216060"/>
            <a:ext cx="1828800" cy="24384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1600200" y="1485100"/>
            <a:ext cx="8991600" cy="2003625"/>
          </a:xfrm>
        </p:spPr>
        <p:txBody>
          <a:bodyPr/>
          <a:lstStyle/>
          <a:p>
            <a:r>
              <a:rPr lang="en-US" altLang="zh-CN" dirty="0"/>
              <a:t>FASHION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3308350" y="4025900"/>
            <a:ext cx="5575300" cy="341632"/>
          </a:xfrm>
        </p:spPr>
        <p:txBody>
          <a:bodyPr/>
          <a:lstStyle/>
          <a:p>
            <a:r>
              <a:rPr lang="zh-CN" altLang="en-US" dirty="0"/>
              <a:t>时尚行业年终总结模板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2"/>
          </p:nvPr>
        </p:nvSpPr>
        <p:spPr>
          <a:xfrm>
            <a:off x="3308350" y="4398428"/>
            <a:ext cx="5575300" cy="286232"/>
          </a:xfrm>
        </p:spPr>
        <p:txBody>
          <a:bodyPr/>
          <a:lstStyle/>
          <a:p>
            <a:r>
              <a:rPr lang="en-US" altLang="zh-CN" dirty="0"/>
              <a:t>PRESENTED BY OfficePLUS</a:t>
            </a:r>
          </a:p>
        </p:txBody>
      </p:sp>
    </p:spTree>
    <p:extLst>
      <p:ext uri="{BB962C8B-B14F-4D97-AF65-F5344CB8AC3E}">
        <p14:creationId xmlns:p14="http://schemas.microsoft.com/office/powerpoint/2010/main" val="22089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心得体会</a:t>
            </a:r>
          </a:p>
        </p:txBody>
      </p:sp>
      <p:sp>
        <p:nvSpPr>
          <p:cNvPr id="3" name="矩形 2"/>
          <p:cNvSpPr/>
          <p:nvPr/>
        </p:nvSpPr>
        <p:spPr>
          <a:xfrm>
            <a:off x="2168013" y="3156155"/>
            <a:ext cx="10023988" cy="235974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6017" y="3012587"/>
            <a:ext cx="498405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TWO</a:t>
            </a:r>
            <a:endParaRPr kumimoji="1" lang="zh-CN" altLang="en-US" sz="16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7631478" y="3648688"/>
            <a:ext cx="4014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标题数字等都可以通过点击和重新输入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进行更改。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67" y="1318831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9400" y="973930"/>
            <a:ext cx="5207000" cy="1807370"/>
          </a:xfrm>
        </p:spPr>
        <p:txBody>
          <a:bodyPr/>
          <a:lstStyle/>
          <a:p>
            <a:r>
              <a:rPr lang="en-US" altLang="zh-CN" dirty="0"/>
              <a:t>THREE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5295900" y="2126632"/>
            <a:ext cx="2552700" cy="480131"/>
          </a:xfrm>
        </p:spPr>
        <p:txBody>
          <a:bodyPr/>
          <a:lstStyle/>
          <a:p>
            <a:r>
              <a:rPr lang="zh-CN" altLang="en-US" dirty="0"/>
              <a:t>经验教训</a:t>
            </a:r>
          </a:p>
        </p:txBody>
      </p:sp>
    </p:spTree>
    <p:extLst>
      <p:ext uri="{BB962C8B-B14F-4D97-AF65-F5344CB8AC3E}">
        <p14:creationId xmlns:p14="http://schemas.microsoft.com/office/powerpoint/2010/main" val="27443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99936"/>
            <a:ext cx="6096001" cy="400445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经验教训</a:t>
            </a:r>
          </a:p>
        </p:txBody>
      </p:sp>
      <p:sp>
        <p:nvSpPr>
          <p:cNvPr id="5" name="矩形 4"/>
          <p:cNvSpPr/>
          <p:nvPr/>
        </p:nvSpPr>
        <p:spPr>
          <a:xfrm>
            <a:off x="6096000" y="1599936"/>
            <a:ext cx="6095999" cy="400445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3618" y="4002968"/>
            <a:ext cx="36696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0" name="矩形 9"/>
          <p:cNvSpPr/>
          <p:nvPr/>
        </p:nvSpPr>
        <p:spPr>
          <a:xfrm>
            <a:off x="875235" y="3530864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58186" y="4002968"/>
            <a:ext cx="36696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5" name="矩形 14"/>
          <p:cNvSpPr/>
          <p:nvPr/>
        </p:nvSpPr>
        <p:spPr>
          <a:xfrm>
            <a:off x="8139803" y="3530864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grpSp>
        <p:nvGrpSpPr>
          <p:cNvPr id="22" name="组 21"/>
          <p:cNvGrpSpPr/>
          <p:nvPr/>
        </p:nvGrpSpPr>
        <p:grpSpPr>
          <a:xfrm>
            <a:off x="4615978" y="1342102"/>
            <a:ext cx="3112752" cy="4520118"/>
            <a:chOff x="4615978" y="1342102"/>
            <a:chExt cx="3112752" cy="4520118"/>
          </a:xfrm>
        </p:grpSpPr>
        <p:sp>
          <p:nvSpPr>
            <p:cNvPr id="18" name="三角形 17"/>
            <p:cNvSpPr/>
            <p:nvPr/>
          </p:nvSpPr>
          <p:spPr>
            <a:xfrm>
              <a:off x="6628776" y="1342102"/>
              <a:ext cx="497902" cy="257833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三角形 16"/>
            <p:cNvSpPr/>
            <p:nvPr/>
          </p:nvSpPr>
          <p:spPr>
            <a:xfrm>
              <a:off x="4919358" y="1342103"/>
              <a:ext cx="497902" cy="257833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组 20"/>
            <p:cNvGrpSpPr/>
            <p:nvPr/>
          </p:nvGrpSpPr>
          <p:grpSpPr>
            <a:xfrm rot="10800000">
              <a:off x="4919563" y="5577816"/>
              <a:ext cx="2207320" cy="257834"/>
              <a:chOff x="5071758" y="1494502"/>
              <a:chExt cx="2207320" cy="257834"/>
            </a:xfrm>
          </p:grpSpPr>
          <p:sp>
            <p:nvSpPr>
              <p:cNvPr id="19" name="三角形 18"/>
              <p:cNvSpPr/>
              <p:nvPr/>
            </p:nvSpPr>
            <p:spPr>
              <a:xfrm>
                <a:off x="6781176" y="1494502"/>
                <a:ext cx="497902" cy="257833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三角形 19"/>
              <p:cNvSpPr/>
              <p:nvPr/>
            </p:nvSpPr>
            <p:spPr>
              <a:xfrm>
                <a:off x="5071758" y="1494503"/>
                <a:ext cx="497902" cy="257833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组 7"/>
            <p:cNvGrpSpPr/>
            <p:nvPr/>
          </p:nvGrpSpPr>
          <p:grpSpPr>
            <a:xfrm>
              <a:off x="4615978" y="1342104"/>
              <a:ext cx="3112752" cy="4520116"/>
              <a:chOff x="4793533" y="1599936"/>
              <a:chExt cx="2757642" cy="400445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4904610" y="2466535"/>
                <a:ext cx="2271252" cy="22712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Freeform 8"/>
              <p:cNvSpPr>
                <a:spLocks noEditPoints="1"/>
              </p:cNvSpPr>
              <p:nvPr/>
            </p:nvSpPr>
            <p:spPr bwMode="auto">
              <a:xfrm>
                <a:off x="4793533" y="1599936"/>
                <a:ext cx="2757642" cy="4004451"/>
              </a:xfrm>
              <a:custGeom>
                <a:avLst/>
                <a:gdLst>
                  <a:gd name="T0" fmla="*/ 236 w 376"/>
                  <a:gd name="T1" fmla="*/ 352 h 546"/>
                  <a:gd name="T2" fmla="*/ 154 w 376"/>
                  <a:gd name="T3" fmla="*/ 276 h 546"/>
                  <a:gd name="T4" fmla="*/ 188 w 376"/>
                  <a:gd name="T5" fmla="*/ 170 h 546"/>
                  <a:gd name="T6" fmla="*/ 188 w 376"/>
                  <a:gd name="T7" fmla="*/ 268 h 546"/>
                  <a:gd name="T8" fmla="*/ 376 w 376"/>
                  <a:gd name="T9" fmla="*/ 238 h 546"/>
                  <a:gd name="T10" fmla="*/ 338 w 376"/>
                  <a:gd name="T11" fmla="*/ 306 h 546"/>
                  <a:gd name="T12" fmla="*/ 334 w 376"/>
                  <a:gd name="T13" fmla="*/ 322 h 546"/>
                  <a:gd name="T14" fmla="*/ 322 w 376"/>
                  <a:gd name="T15" fmla="*/ 350 h 546"/>
                  <a:gd name="T16" fmla="*/ 306 w 376"/>
                  <a:gd name="T17" fmla="*/ 376 h 546"/>
                  <a:gd name="T18" fmla="*/ 284 w 376"/>
                  <a:gd name="T19" fmla="*/ 398 h 546"/>
                  <a:gd name="T20" fmla="*/ 274 w 376"/>
                  <a:gd name="T21" fmla="*/ 546 h 546"/>
                  <a:gd name="T22" fmla="*/ 68 w 376"/>
                  <a:gd name="T23" fmla="*/ 408 h 546"/>
                  <a:gd name="T24" fmla="*/ 54 w 376"/>
                  <a:gd name="T25" fmla="*/ 396 h 546"/>
                  <a:gd name="T26" fmla="*/ 28 w 376"/>
                  <a:gd name="T27" fmla="*/ 366 h 546"/>
                  <a:gd name="T28" fmla="*/ 10 w 376"/>
                  <a:gd name="T29" fmla="*/ 332 h 546"/>
                  <a:gd name="T30" fmla="*/ 2 w 376"/>
                  <a:gd name="T31" fmla="*/ 292 h 546"/>
                  <a:gd name="T32" fmla="*/ 0 w 376"/>
                  <a:gd name="T33" fmla="*/ 272 h 546"/>
                  <a:gd name="T34" fmla="*/ 4 w 376"/>
                  <a:gd name="T35" fmla="*/ 232 h 546"/>
                  <a:gd name="T36" fmla="*/ 18 w 376"/>
                  <a:gd name="T37" fmla="*/ 196 h 546"/>
                  <a:gd name="T38" fmla="*/ 40 w 376"/>
                  <a:gd name="T39" fmla="*/ 162 h 546"/>
                  <a:gd name="T40" fmla="*/ 68 w 376"/>
                  <a:gd name="T41" fmla="*/ 136 h 546"/>
                  <a:gd name="T42" fmla="*/ 274 w 376"/>
                  <a:gd name="T43" fmla="*/ 0 h 546"/>
                  <a:gd name="T44" fmla="*/ 274 w 376"/>
                  <a:gd name="T45" fmla="*/ 136 h 546"/>
                  <a:gd name="T46" fmla="*/ 296 w 376"/>
                  <a:gd name="T47" fmla="*/ 156 h 546"/>
                  <a:gd name="T48" fmla="*/ 314 w 376"/>
                  <a:gd name="T49" fmla="*/ 180 h 546"/>
                  <a:gd name="T50" fmla="*/ 328 w 376"/>
                  <a:gd name="T51" fmla="*/ 208 h 546"/>
                  <a:gd name="T52" fmla="*/ 338 w 376"/>
                  <a:gd name="T53" fmla="*/ 238 h 546"/>
                  <a:gd name="T54" fmla="*/ 308 w 376"/>
                  <a:gd name="T55" fmla="*/ 272 h 546"/>
                  <a:gd name="T56" fmla="*/ 306 w 376"/>
                  <a:gd name="T57" fmla="*/ 258 h 546"/>
                  <a:gd name="T58" fmla="*/ 302 w 376"/>
                  <a:gd name="T59" fmla="*/ 232 h 546"/>
                  <a:gd name="T60" fmla="*/ 290 w 376"/>
                  <a:gd name="T61" fmla="*/ 208 h 546"/>
                  <a:gd name="T62" fmla="*/ 276 w 376"/>
                  <a:gd name="T63" fmla="*/ 186 h 546"/>
                  <a:gd name="T64" fmla="*/ 258 w 376"/>
                  <a:gd name="T65" fmla="*/ 166 h 546"/>
                  <a:gd name="T66" fmla="*/ 236 w 376"/>
                  <a:gd name="T67" fmla="*/ 152 h 546"/>
                  <a:gd name="T68" fmla="*/ 212 w 376"/>
                  <a:gd name="T69" fmla="*/ 142 h 546"/>
                  <a:gd name="T70" fmla="*/ 184 w 376"/>
                  <a:gd name="T71" fmla="*/ 136 h 546"/>
                  <a:gd name="T72" fmla="*/ 170 w 376"/>
                  <a:gd name="T73" fmla="*/ 136 h 546"/>
                  <a:gd name="T74" fmla="*/ 144 w 376"/>
                  <a:gd name="T75" fmla="*/ 138 h 546"/>
                  <a:gd name="T76" fmla="*/ 118 w 376"/>
                  <a:gd name="T77" fmla="*/ 146 h 546"/>
                  <a:gd name="T78" fmla="*/ 94 w 376"/>
                  <a:gd name="T79" fmla="*/ 158 h 546"/>
                  <a:gd name="T80" fmla="*/ 74 w 376"/>
                  <a:gd name="T81" fmla="*/ 176 h 546"/>
                  <a:gd name="T82" fmla="*/ 58 w 376"/>
                  <a:gd name="T83" fmla="*/ 196 h 546"/>
                  <a:gd name="T84" fmla="*/ 44 w 376"/>
                  <a:gd name="T85" fmla="*/ 220 h 546"/>
                  <a:gd name="T86" fmla="*/ 36 w 376"/>
                  <a:gd name="T87" fmla="*/ 244 h 546"/>
                  <a:gd name="T88" fmla="*/ 34 w 376"/>
                  <a:gd name="T89" fmla="*/ 272 h 546"/>
                  <a:gd name="T90" fmla="*/ 34 w 376"/>
                  <a:gd name="T91" fmla="*/ 286 h 546"/>
                  <a:gd name="T92" fmla="*/ 40 w 376"/>
                  <a:gd name="T93" fmla="*/ 312 h 546"/>
                  <a:gd name="T94" fmla="*/ 50 w 376"/>
                  <a:gd name="T95" fmla="*/ 338 h 546"/>
                  <a:gd name="T96" fmla="*/ 66 w 376"/>
                  <a:gd name="T97" fmla="*/ 360 h 546"/>
                  <a:gd name="T98" fmla="*/ 84 w 376"/>
                  <a:gd name="T99" fmla="*/ 378 h 546"/>
                  <a:gd name="T100" fmla="*/ 106 w 376"/>
                  <a:gd name="T101" fmla="*/ 392 h 546"/>
                  <a:gd name="T102" fmla="*/ 130 w 376"/>
                  <a:gd name="T103" fmla="*/ 402 h 546"/>
                  <a:gd name="T104" fmla="*/ 156 w 376"/>
                  <a:gd name="T105" fmla="*/ 408 h 546"/>
                  <a:gd name="T106" fmla="*/ 170 w 376"/>
                  <a:gd name="T107" fmla="*/ 408 h 546"/>
                  <a:gd name="T108" fmla="*/ 198 w 376"/>
                  <a:gd name="T109" fmla="*/ 406 h 546"/>
                  <a:gd name="T110" fmla="*/ 224 w 376"/>
                  <a:gd name="T111" fmla="*/ 398 h 546"/>
                  <a:gd name="T112" fmla="*/ 248 w 376"/>
                  <a:gd name="T113" fmla="*/ 386 h 546"/>
                  <a:gd name="T114" fmla="*/ 268 w 376"/>
                  <a:gd name="T115" fmla="*/ 368 h 546"/>
                  <a:gd name="T116" fmla="*/ 284 w 376"/>
                  <a:gd name="T117" fmla="*/ 348 h 546"/>
                  <a:gd name="T118" fmla="*/ 296 w 376"/>
                  <a:gd name="T119" fmla="*/ 326 h 546"/>
                  <a:gd name="T120" fmla="*/ 304 w 376"/>
                  <a:gd name="T121" fmla="*/ 300 h 546"/>
                  <a:gd name="T122" fmla="*/ 308 w 376"/>
                  <a:gd name="T123" fmla="*/ 272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6" h="546">
                    <a:moveTo>
                      <a:pt x="188" y="268"/>
                    </a:moveTo>
                    <a:lnTo>
                      <a:pt x="236" y="352"/>
                    </a:lnTo>
                    <a:lnTo>
                      <a:pt x="208" y="370"/>
                    </a:lnTo>
                    <a:lnTo>
                      <a:pt x="154" y="276"/>
                    </a:lnTo>
                    <a:lnTo>
                      <a:pt x="154" y="170"/>
                    </a:lnTo>
                    <a:lnTo>
                      <a:pt x="188" y="170"/>
                    </a:lnTo>
                    <a:lnTo>
                      <a:pt x="188" y="268"/>
                    </a:lnTo>
                    <a:lnTo>
                      <a:pt x="188" y="268"/>
                    </a:lnTo>
                    <a:lnTo>
                      <a:pt x="188" y="268"/>
                    </a:lnTo>
                    <a:close/>
                    <a:moveTo>
                      <a:pt x="376" y="238"/>
                    </a:moveTo>
                    <a:lnTo>
                      <a:pt x="376" y="306"/>
                    </a:lnTo>
                    <a:lnTo>
                      <a:pt x="338" y="306"/>
                    </a:lnTo>
                    <a:lnTo>
                      <a:pt x="338" y="306"/>
                    </a:lnTo>
                    <a:lnTo>
                      <a:pt x="334" y="322"/>
                    </a:lnTo>
                    <a:lnTo>
                      <a:pt x="328" y="336"/>
                    </a:lnTo>
                    <a:lnTo>
                      <a:pt x="322" y="350"/>
                    </a:lnTo>
                    <a:lnTo>
                      <a:pt x="314" y="364"/>
                    </a:lnTo>
                    <a:lnTo>
                      <a:pt x="306" y="376"/>
                    </a:lnTo>
                    <a:lnTo>
                      <a:pt x="296" y="388"/>
                    </a:lnTo>
                    <a:lnTo>
                      <a:pt x="284" y="398"/>
                    </a:lnTo>
                    <a:lnTo>
                      <a:pt x="274" y="408"/>
                    </a:lnTo>
                    <a:lnTo>
                      <a:pt x="274" y="546"/>
                    </a:lnTo>
                    <a:lnTo>
                      <a:pt x="68" y="546"/>
                    </a:lnTo>
                    <a:lnTo>
                      <a:pt x="68" y="408"/>
                    </a:lnTo>
                    <a:lnTo>
                      <a:pt x="68" y="408"/>
                    </a:lnTo>
                    <a:lnTo>
                      <a:pt x="54" y="396"/>
                    </a:lnTo>
                    <a:lnTo>
                      <a:pt x="40" y="382"/>
                    </a:lnTo>
                    <a:lnTo>
                      <a:pt x="28" y="366"/>
                    </a:lnTo>
                    <a:lnTo>
                      <a:pt x="18" y="350"/>
                    </a:lnTo>
                    <a:lnTo>
                      <a:pt x="10" y="332"/>
                    </a:lnTo>
                    <a:lnTo>
                      <a:pt x="4" y="312"/>
                    </a:lnTo>
                    <a:lnTo>
                      <a:pt x="2" y="292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2" y="252"/>
                    </a:lnTo>
                    <a:lnTo>
                      <a:pt x="4" y="232"/>
                    </a:lnTo>
                    <a:lnTo>
                      <a:pt x="10" y="212"/>
                    </a:lnTo>
                    <a:lnTo>
                      <a:pt x="18" y="196"/>
                    </a:lnTo>
                    <a:lnTo>
                      <a:pt x="28" y="178"/>
                    </a:lnTo>
                    <a:lnTo>
                      <a:pt x="40" y="162"/>
                    </a:lnTo>
                    <a:lnTo>
                      <a:pt x="54" y="148"/>
                    </a:lnTo>
                    <a:lnTo>
                      <a:pt x="68" y="136"/>
                    </a:lnTo>
                    <a:lnTo>
                      <a:pt x="68" y="0"/>
                    </a:lnTo>
                    <a:lnTo>
                      <a:pt x="274" y="0"/>
                    </a:lnTo>
                    <a:lnTo>
                      <a:pt x="274" y="136"/>
                    </a:lnTo>
                    <a:lnTo>
                      <a:pt x="274" y="136"/>
                    </a:lnTo>
                    <a:lnTo>
                      <a:pt x="284" y="146"/>
                    </a:lnTo>
                    <a:lnTo>
                      <a:pt x="296" y="156"/>
                    </a:lnTo>
                    <a:lnTo>
                      <a:pt x="306" y="168"/>
                    </a:lnTo>
                    <a:lnTo>
                      <a:pt x="314" y="180"/>
                    </a:lnTo>
                    <a:lnTo>
                      <a:pt x="322" y="194"/>
                    </a:lnTo>
                    <a:lnTo>
                      <a:pt x="328" y="208"/>
                    </a:lnTo>
                    <a:lnTo>
                      <a:pt x="334" y="222"/>
                    </a:lnTo>
                    <a:lnTo>
                      <a:pt x="338" y="238"/>
                    </a:lnTo>
                    <a:lnTo>
                      <a:pt x="376" y="238"/>
                    </a:lnTo>
                    <a:close/>
                    <a:moveTo>
                      <a:pt x="308" y="272"/>
                    </a:moveTo>
                    <a:lnTo>
                      <a:pt x="308" y="272"/>
                    </a:lnTo>
                    <a:lnTo>
                      <a:pt x="306" y="258"/>
                    </a:lnTo>
                    <a:lnTo>
                      <a:pt x="304" y="244"/>
                    </a:lnTo>
                    <a:lnTo>
                      <a:pt x="302" y="232"/>
                    </a:lnTo>
                    <a:lnTo>
                      <a:pt x="296" y="220"/>
                    </a:lnTo>
                    <a:lnTo>
                      <a:pt x="290" y="208"/>
                    </a:lnTo>
                    <a:lnTo>
                      <a:pt x="284" y="196"/>
                    </a:lnTo>
                    <a:lnTo>
                      <a:pt x="276" y="186"/>
                    </a:lnTo>
                    <a:lnTo>
                      <a:pt x="268" y="176"/>
                    </a:lnTo>
                    <a:lnTo>
                      <a:pt x="258" y="166"/>
                    </a:lnTo>
                    <a:lnTo>
                      <a:pt x="248" y="158"/>
                    </a:lnTo>
                    <a:lnTo>
                      <a:pt x="236" y="152"/>
                    </a:lnTo>
                    <a:lnTo>
                      <a:pt x="224" y="146"/>
                    </a:lnTo>
                    <a:lnTo>
                      <a:pt x="212" y="142"/>
                    </a:lnTo>
                    <a:lnTo>
                      <a:pt x="198" y="138"/>
                    </a:lnTo>
                    <a:lnTo>
                      <a:pt x="184" y="136"/>
                    </a:lnTo>
                    <a:lnTo>
                      <a:pt x="170" y="136"/>
                    </a:lnTo>
                    <a:lnTo>
                      <a:pt x="170" y="136"/>
                    </a:lnTo>
                    <a:lnTo>
                      <a:pt x="156" y="136"/>
                    </a:lnTo>
                    <a:lnTo>
                      <a:pt x="144" y="138"/>
                    </a:lnTo>
                    <a:lnTo>
                      <a:pt x="130" y="142"/>
                    </a:lnTo>
                    <a:lnTo>
                      <a:pt x="118" y="146"/>
                    </a:lnTo>
                    <a:lnTo>
                      <a:pt x="106" y="152"/>
                    </a:lnTo>
                    <a:lnTo>
                      <a:pt x="94" y="158"/>
                    </a:lnTo>
                    <a:lnTo>
                      <a:pt x="84" y="166"/>
                    </a:lnTo>
                    <a:lnTo>
                      <a:pt x="74" y="176"/>
                    </a:lnTo>
                    <a:lnTo>
                      <a:pt x="66" y="186"/>
                    </a:lnTo>
                    <a:lnTo>
                      <a:pt x="58" y="196"/>
                    </a:lnTo>
                    <a:lnTo>
                      <a:pt x="50" y="208"/>
                    </a:lnTo>
                    <a:lnTo>
                      <a:pt x="44" y="220"/>
                    </a:lnTo>
                    <a:lnTo>
                      <a:pt x="40" y="232"/>
                    </a:lnTo>
                    <a:lnTo>
                      <a:pt x="36" y="244"/>
                    </a:lnTo>
                    <a:lnTo>
                      <a:pt x="34" y="258"/>
                    </a:lnTo>
                    <a:lnTo>
                      <a:pt x="34" y="272"/>
                    </a:lnTo>
                    <a:lnTo>
                      <a:pt x="34" y="272"/>
                    </a:lnTo>
                    <a:lnTo>
                      <a:pt x="34" y="286"/>
                    </a:lnTo>
                    <a:lnTo>
                      <a:pt x="36" y="300"/>
                    </a:lnTo>
                    <a:lnTo>
                      <a:pt x="40" y="312"/>
                    </a:lnTo>
                    <a:lnTo>
                      <a:pt x="44" y="326"/>
                    </a:lnTo>
                    <a:lnTo>
                      <a:pt x="50" y="338"/>
                    </a:lnTo>
                    <a:lnTo>
                      <a:pt x="58" y="348"/>
                    </a:lnTo>
                    <a:lnTo>
                      <a:pt x="66" y="360"/>
                    </a:lnTo>
                    <a:lnTo>
                      <a:pt x="74" y="368"/>
                    </a:lnTo>
                    <a:lnTo>
                      <a:pt x="84" y="378"/>
                    </a:lnTo>
                    <a:lnTo>
                      <a:pt x="94" y="386"/>
                    </a:lnTo>
                    <a:lnTo>
                      <a:pt x="106" y="392"/>
                    </a:lnTo>
                    <a:lnTo>
                      <a:pt x="118" y="398"/>
                    </a:lnTo>
                    <a:lnTo>
                      <a:pt x="130" y="402"/>
                    </a:lnTo>
                    <a:lnTo>
                      <a:pt x="144" y="406"/>
                    </a:lnTo>
                    <a:lnTo>
                      <a:pt x="156" y="408"/>
                    </a:lnTo>
                    <a:lnTo>
                      <a:pt x="170" y="408"/>
                    </a:lnTo>
                    <a:lnTo>
                      <a:pt x="170" y="408"/>
                    </a:lnTo>
                    <a:lnTo>
                      <a:pt x="184" y="408"/>
                    </a:lnTo>
                    <a:lnTo>
                      <a:pt x="198" y="406"/>
                    </a:lnTo>
                    <a:lnTo>
                      <a:pt x="212" y="402"/>
                    </a:lnTo>
                    <a:lnTo>
                      <a:pt x="224" y="398"/>
                    </a:lnTo>
                    <a:lnTo>
                      <a:pt x="236" y="392"/>
                    </a:lnTo>
                    <a:lnTo>
                      <a:pt x="248" y="386"/>
                    </a:lnTo>
                    <a:lnTo>
                      <a:pt x="258" y="378"/>
                    </a:lnTo>
                    <a:lnTo>
                      <a:pt x="268" y="368"/>
                    </a:lnTo>
                    <a:lnTo>
                      <a:pt x="276" y="360"/>
                    </a:lnTo>
                    <a:lnTo>
                      <a:pt x="284" y="348"/>
                    </a:lnTo>
                    <a:lnTo>
                      <a:pt x="290" y="338"/>
                    </a:lnTo>
                    <a:lnTo>
                      <a:pt x="296" y="326"/>
                    </a:lnTo>
                    <a:lnTo>
                      <a:pt x="302" y="312"/>
                    </a:lnTo>
                    <a:lnTo>
                      <a:pt x="304" y="300"/>
                    </a:lnTo>
                    <a:lnTo>
                      <a:pt x="306" y="286"/>
                    </a:lnTo>
                    <a:lnTo>
                      <a:pt x="308" y="272"/>
                    </a:lnTo>
                    <a:lnTo>
                      <a:pt x="308" y="2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9805" r="9263" b="36558"/>
          <a:stretch/>
        </p:blipFill>
        <p:spPr>
          <a:xfrm>
            <a:off x="860970" y="2006350"/>
            <a:ext cx="3375076" cy="141436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9805" r="9263" b="36558"/>
          <a:stretch/>
        </p:blipFill>
        <p:spPr>
          <a:xfrm>
            <a:off x="8125538" y="2006350"/>
            <a:ext cx="3375076" cy="141436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87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经验教训</a:t>
            </a:r>
          </a:p>
        </p:txBody>
      </p:sp>
      <p:graphicFrame>
        <p:nvGraphicFramePr>
          <p:cNvPr id="42" name="图表 41"/>
          <p:cNvGraphicFramePr/>
          <p:nvPr>
            <p:extLst/>
          </p:nvPr>
        </p:nvGraphicFramePr>
        <p:xfrm>
          <a:off x="4850407" y="1368245"/>
          <a:ext cx="2997024" cy="289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3" name="组 42"/>
          <p:cNvGrpSpPr/>
          <p:nvPr/>
        </p:nvGrpSpPr>
        <p:grpSpPr>
          <a:xfrm>
            <a:off x="4701424" y="4056308"/>
            <a:ext cx="3294993" cy="1721390"/>
            <a:chOff x="4701424" y="4395631"/>
            <a:chExt cx="3294993" cy="1721390"/>
          </a:xfrm>
        </p:grpSpPr>
        <p:grpSp>
          <p:nvGrpSpPr>
            <p:cNvPr id="44" name="组 43"/>
            <p:cNvGrpSpPr/>
            <p:nvPr/>
          </p:nvGrpSpPr>
          <p:grpSpPr>
            <a:xfrm>
              <a:off x="4701424" y="4395631"/>
              <a:ext cx="3294993" cy="1721390"/>
              <a:chOff x="5488938" y="4395631"/>
              <a:chExt cx="3294993" cy="172139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5488938" y="4567483"/>
                <a:ext cx="3294993" cy="154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三角形 47"/>
              <p:cNvSpPr/>
              <p:nvPr/>
            </p:nvSpPr>
            <p:spPr>
              <a:xfrm>
                <a:off x="6939210" y="4395631"/>
                <a:ext cx="394447" cy="188649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4810669" y="4796652"/>
              <a:ext cx="139814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Microsoft YaHei" charset="0"/>
                  <a:cs typeface="Microsoft YaHei" charset="0"/>
                </a:rPr>
                <a:t>72</a:t>
              </a:r>
              <a:r>
                <a:rPr kumimoji="1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Microsoft YaHei" charset="0"/>
                  <a:cs typeface="Microsoft YaHei" charset="0"/>
                </a:rPr>
                <a:t>%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86066" y="5004413"/>
              <a:ext cx="1661364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顶部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“开始”面板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中可对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aphicFrame>
        <p:nvGraphicFramePr>
          <p:cNvPr id="49" name="图表 48"/>
          <p:cNvGraphicFramePr/>
          <p:nvPr>
            <p:extLst/>
          </p:nvPr>
        </p:nvGraphicFramePr>
        <p:xfrm>
          <a:off x="8522062" y="1377131"/>
          <a:ext cx="2997024" cy="289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0" name="组 49"/>
          <p:cNvGrpSpPr/>
          <p:nvPr/>
        </p:nvGrpSpPr>
        <p:grpSpPr>
          <a:xfrm>
            <a:off x="8373079" y="4065194"/>
            <a:ext cx="3294993" cy="1721390"/>
            <a:chOff x="4701424" y="4395631"/>
            <a:chExt cx="3294993" cy="1721390"/>
          </a:xfrm>
        </p:grpSpPr>
        <p:grpSp>
          <p:nvGrpSpPr>
            <p:cNvPr id="51" name="组 50"/>
            <p:cNvGrpSpPr/>
            <p:nvPr/>
          </p:nvGrpSpPr>
          <p:grpSpPr>
            <a:xfrm>
              <a:off x="4701424" y="4395631"/>
              <a:ext cx="3294993" cy="1721390"/>
              <a:chOff x="5488938" y="4395631"/>
              <a:chExt cx="3294993" cy="1721390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5488938" y="4567483"/>
                <a:ext cx="3294993" cy="15495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三角形 54"/>
              <p:cNvSpPr/>
              <p:nvPr/>
            </p:nvSpPr>
            <p:spPr>
              <a:xfrm>
                <a:off x="6939210" y="4395631"/>
                <a:ext cx="394447" cy="188649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4810669" y="4796652"/>
              <a:ext cx="139814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ea typeface="Microsoft YaHei" charset="0"/>
                  <a:cs typeface="Microsoft YaHei" charset="0"/>
                </a:rPr>
                <a:t>72</a:t>
              </a:r>
              <a:r>
                <a:rPr kumimoji="1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ea typeface="Microsoft YaHei" charset="0"/>
                  <a:cs typeface="Microsoft YaHei" charset="0"/>
                </a:rPr>
                <a:t>%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6186066" y="5004413"/>
              <a:ext cx="1661364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顶部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“开始”面板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中可对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58" name="组 19"/>
          <p:cNvGrpSpPr/>
          <p:nvPr/>
        </p:nvGrpSpPr>
        <p:grpSpPr>
          <a:xfrm>
            <a:off x="1125956" y="4521622"/>
            <a:ext cx="2794799" cy="1264962"/>
            <a:chOff x="3889780" y="5158264"/>
            <a:chExt cx="2794799" cy="1264962"/>
          </a:xfrm>
        </p:grpSpPr>
        <p:sp>
          <p:nvSpPr>
            <p:cNvPr id="59" name="文本框 58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标题数字等都可以通过点击和重新输入进行更改，顶部“开始”面板中可以对字体、字号、颜色、行距等进行修改。</a:t>
              </a:r>
            </a:p>
          </p:txBody>
        </p:sp>
        <p:sp>
          <p:nvSpPr>
            <p:cNvPr id="60" name="矩形 59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1" name="燕尾形 60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2" name="组 19"/>
          <p:cNvGrpSpPr/>
          <p:nvPr/>
        </p:nvGrpSpPr>
        <p:grpSpPr>
          <a:xfrm>
            <a:off x="1125956" y="2988881"/>
            <a:ext cx="2794799" cy="1264962"/>
            <a:chOff x="3889780" y="5158264"/>
            <a:chExt cx="2794799" cy="1264962"/>
          </a:xfrm>
        </p:grpSpPr>
        <p:sp>
          <p:nvSpPr>
            <p:cNvPr id="63" name="文本框 62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标题数字等都可以通过点击和重新输入进行更改，顶部“开始”面板中可以对字体、字号、颜色、行距等进行修改。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5" name="燕尾形 64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4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THREE</a:t>
            </a:r>
            <a:r>
              <a:rPr kumimoji="1" lang="zh-CN" altLang="en-US" dirty="0"/>
              <a:t> 经验教训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817999" y="3057085"/>
            <a:ext cx="2536722" cy="2536722"/>
            <a:chOff x="1238864" y="3082413"/>
            <a:chExt cx="2536722" cy="2536722"/>
          </a:xfrm>
        </p:grpSpPr>
        <p:sp>
          <p:nvSpPr>
            <p:cNvPr id="4" name="椭圆 3"/>
            <p:cNvSpPr/>
            <p:nvPr/>
          </p:nvSpPr>
          <p:spPr>
            <a:xfrm>
              <a:off x="1238864" y="3082413"/>
              <a:ext cx="2536722" cy="2536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31826" y="4494290"/>
              <a:ext cx="1750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YOUR</a:t>
              </a: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TITLE</a:t>
              </a: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HERE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3654606" y="2176150"/>
            <a:ext cx="1949437" cy="19494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54914" y="3261159"/>
            <a:ext cx="15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YOUR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812153" y="1336595"/>
            <a:ext cx="1452524" cy="14525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87811" y="2203023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472787" y="626060"/>
            <a:ext cx="991803" cy="99180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18084" y="1178073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22888" y="5844279"/>
            <a:ext cx="1726943" cy="24074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854914" y="4413204"/>
            <a:ext cx="1726943" cy="24074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995869" y="2949154"/>
            <a:ext cx="1085091" cy="2080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426141" y="1728080"/>
            <a:ext cx="1085091" cy="2080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0" name="组 19"/>
          <p:cNvGrpSpPr/>
          <p:nvPr/>
        </p:nvGrpSpPr>
        <p:grpSpPr>
          <a:xfrm>
            <a:off x="3534756" y="4913149"/>
            <a:ext cx="2794799" cy="1264962"/>
            <a:chOff x="3889780" y="5158264"/>
            <a:chExt cx="2794799" cy="1264962"/>
          </a:xfrm>
        </p:grpSpPr>
        <p:sp>
          <p:nvSpPr>
            <p:cNvPr id="21" name="文本框 20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3" name="燕尾形 22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5867277" y="3399053"/>
            <a:ext cx="2794799" cy="1264962"/>
            <a:chOff x="3889780" y="5158264"/>
            <a:chExt cx="2794799" cy="1264962"/>
          </a:xfrm>
        </p:grpSpPr>
        <p:sp>
          <p:nvSpPr>
            <p:cNvPr id="25" name="文本框 24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7" name="燕尾形 26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7762323" y="2029017"/>
            <a:ext cx="2794799" cy="1264962"/>
            <a:chOff x="3889780" y="5158264"/>
            <a:chExt cx="2794799" cy="1264962"/>
          </a:xfrm>
        </p:grpSpPr>
        <p:sp>
          <p:nvSpPr>
            <p:cNvPr id="29" name="文本框 28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1" name="燕尾形 30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8743192" y="489480"/>
            <a:ext cx="2794799" cy="1264962"/>
            <a:chOff x="3889780" y="5158264"/>
            <a:chExt cx="2794799" cy="1264962"/>
          </a:xfrm>
        </p:grpSpPr>
        <p:sp>
          <p:nvSpPr>
            <p:cNvPr id="33" name="文本框 32"/>
            <p:cNvSpPr txBox="1"/>
            <p:nvPr/>
          </p:nvSpPr>
          <p:spPr>
            <a:xfrm>
              <a:off x="3889780" y="5610696"/>
              <a:ext cx="279479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标题数字等都可以通过点击和重新输入进行更改，顶部“开始”面板中可以对字体、字号、颜色、行距等进行</a:t>
              </a: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修改。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4275779" y="515826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35" name="燕尾形 34"/>
            <p:cNvSpPr/>
            <p:nvPr/>
          </p:nvSpPr>
          <p:spPr>
            <a:xfrm>
              <a:off x="3945545" y="5230051"/>
              <a:ext cx="330234" cy="311621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Freeform 25"/>
          <p:cNvSpPr>
            <a:spLocks noEditPoints="1"/>
          </p:cNvSpPr>
          <p:nvPr/>
        </p:nvSpPr>
        <p:spPr bwMode="auto">
          <a:xfrm>
            <a:off x="1679765" y="3470840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5"/>
          <p:cNvSpPr>
            <a:spLocks noEditPoints="1"/>
          </p:cNvSpPr>
          <p:nvPr/>
        </p:nvSpPr>
        <p:spPr bwMode="auto">
          <a:xfrm>
            <a:off x="4372897" y="2559050"/>
            <a:ext cx="518120" cy="51811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5"/>
          <p:cNvSpPr>
            <a:spLocks noEditPoints="1"/>
          </p:cNvSpPr>
          <p:nvPr/>
        </p:nvSpPr>
        <p:spPr bwMode="auto">
          <a:xfrm>
            <a:off x="6348527" y="1654230"/>
            <a:ext cx="391878" cy="391876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7843959" y="847975"/>
            <a:ext cx="249454" cy="249452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0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89000" y="973930"/>
            <a:ext cx="5016500" cy="3914918"/>
          </a:xfrm>
        </p:spPr>
        <p:txBody>
          <a:bodyPr/>
          <a:lstStyle/>
          <a:p>
            <a:r>
              <a:rPr lang="en-US" altLang="zh-CN" dirty="0"/>
              <a:t>FOUR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5537200" y="2126632"/>
            <a:ext cx="2552700" cy="480131"/>
          </a:xfrm>
        </p:spPr>
        <p:txBody>
          <a:bodyPr/>
          <a:lstStyle/>
          <a:p>
            <a:r>
              <a:rPr lang="zh-CN" altLang="en-US" dirty="0"/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39803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FOUR</a:t>
            </a:r>
            <a:r>
              <a:rPr kumimoji="1" lang="zh-CN" altLang="en-US" dirty="0"/>
              <a:t> 新年计划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0" y="3277364"/>
            <a:ext cx="3052676" cy="720295"/>
            <a:chOff x="0" y="2743200"/>
            <a:chExt cx="2806262" cy="662152"/>
          </a:xfrm>
        </p:grpSpPr>
        <p:grpSp>
          <p:nvGrpSpPr>
            <p:cNvPr id="5" name="组 4"/>
            <p:cNvGrpSpPr/>
            <p:nvPr/>
          </p:nvGrpSpPr>
          <p:grpSpPr>
            <a:xfrm>
              <a:off x="0" y="2743200"/>
              <a:ext cx="2806262" cy="662152"/>
              <a:chOff x="0" y="2743200"/>
              <a:chExt cx="2806262" cy="66215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0" y="2916621"/>
                <a:ext cx="2806262" cy="4887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三角形 3"/>
              <p:cNvSpPr/>
              <p:nvPr/>
            </p:nvSpPr>
            <p:spPr>
              <a:xfrm>
                <a:off x="1182414" y="2743200"/>
                <a:ext cx="362607" cy="173421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36361" y="2979685"/>
              <a:ext cx="1933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YOUR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TEXT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HERE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054477" y="2159087"/>
            <a:ext cx="943723" cy="903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Microsoft YaHei" charset="0"/>
                <a:cs typeface="Microsoft YaHei" charset="0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055" y="5633935"/>
            <a:ext cx="278056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9" name="矩形 18"/>
          <p:cNvSpPr/>
          <p:nvPr/>
        </p:nvSpPr>
        <p:spPr>
          <a:xfrm>
            <a:off x="421492" y="5141776"/>
            <a:ext cx="2209693" cy="4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grpSp>
        <p:nvGrpSpPr>
          <p:cNvPr id="65" name="组 64"/>
          <p:cNvGrpSpPr/>
          <p:nvPr/>
        </p:nvGrpSpPr>
        <p:grpSpPr>
          <a:xfrm>
            <a:off x="3046442" y="3471861"/>
            <a:ext cx="3052676" cy="720295"/>
            <a:chOff x="3046442" y="3471861"/>
            <a:chExt cx="3052676" cy="720295"/>
          </a:xfrm>
        </p:grpSpPr>
        <p:grpSp>
          <p:nvGrpSpPr>
            <p:cNvPr id="27" name="组 26"/>
            <p:cNvGrpSpPr/>
            <p:nvPr/>
          </p:nvGrpSpPr>
          <p:grpSpPr>
            <a:xfrm rot="10800000">
              <a:off x="3046442" y="3471861"/>
              <a:ext cx="3052676" cy="720295"/>
              <a:chOff x="0" y="2743200"/>
              <a:chExt cx="2806262" cy="662152"/>
            </a:xfrm>
            <a:solidFill>
              <a:schemeClr val="accent3"/>
            </a:solidFill>
          </p:grpSpPr>
          <p:sp>
            <p:nvSpPr>
              <p:cNvPr id="29" name="矩形 28"/>
              <p:cNvSpPr/>
              <p:nvPr/>
            </p:nvSpPr>
            <p:spPr>
              <a:xfrm>
                <a:off x="0" y="2916621"/>
                <a:ext cx="2806262" cy="4887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三角形 29"/>
              <p:cNvSpPr/>
              <p:nvPr/>
            </p:nvSpPr>
            <p:spPr>
              <a:xfrm>
                <a:off x="1182414" y="2743200"/>
                <a:ext cx="362607" cy="1734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3521119" y="3523187"/>
              <a:ext cx="2103325" cy="401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YOUR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TEXT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HERE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135802" y="4748232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Microsoft YaHei" charset="0"/>
                <a:cs typeface="Microsoft YaHei" charset="0"/>
              </a:rPr>
              <a:t>02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52677" y="2457990"/>
            <a:ext cx="3040206" cy="88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26" name="矩形 25"/>
          <p:cNvSpPr/>
          <p:nvPr/>
        </p:nvSpPr>
        <p:spPr>
          <a:xfrm>
            <a:off x="3467934" y="1965831"/>
            <a:ext cx="2209693" cy="4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grpSp>
        <p:nvGrpSpPr>
          <p:cNvPr id="43" name="组 42"/>
          <p:cNvGrpSpPr/>
          <p:nvPr/>
        </p:nvGrpSpPr>
        <p:grpSpPr>
          <a:xfrm>
            <a:off x="6092882" y="3277364"/>
            <a:ext cx="3052676" cy="720295"/>
            <a:chOff x="0" y="2743200"/>
            <a:chExt cx="2806262" cy="662152"/>
          </a:xfrm>
          <a:solidFill>
            <a:schemeClr val="accent4"/>
          </a:solidFill>
        </p:grpSpPr>
        <p:grpSp>
          <p:nvGrpSpPr>
            <p:cNvPr id="48" name="组 47"/>
            <p:cNvGrpSpPr/>
            <p:nvPr/>
          </p:nvGrpSpPr>
          <p:grpSpPr>
            <a:xfrm>
              <a:off x="0" y="2743200"/>
              <a:ext cx="2806262" cy="662152"/>
              <a:chOff x="0" y="2743200"/>
              <a:chExt cx="2806262" cy="662152"/>
            </a:xfrm>
            <a:grpFill/>
          </p:grpSpPr>
          <p:sp>
            <p:nvSpPr>
              <p:cNvPr id="50" name="矩形 49"/>
              <p:cNvSpPr/>
              <p:nvPr/>
            </p:nvSpPr>
            <p:spPr>
              <a:xfrm>
                <a:off x="0" y="2916621"/>
                <a:ext cx="2806262" cy="4887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三角形 50"/>
              <p:cNvSpPr/>
              <p:nvPr/>
            </p:nvSpPr>
            <p:spPr>
              <a:xfrm>
                <a:off x="1182414" y="2743200"/>
                <a:ext cx="362607" cy="1734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436361" y="2979685"/>
              <a:ext cx="1933543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YOUR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TEXT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HERE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7182242" y="2159087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Microsoft YaHei" charset="0"/>
                <a:cs typeface="Microsoft YaHei" charset="0"/>
              </a:rPr>
              <a:t>03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228937" y="5633935"/>
            <a:ext cx="278056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514374" y="5141776"/>
            <a:ext cx="2209693" cy="4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grpSp>
        <p:nvGrpSpPr>
          <p:cNvPr id="66" name="组 65"/>
          <p:cNvGrpSpPr/>
          <p:nvPr/>
        </p:nvGrpSpPr>
        <p:grpSpPr>
          <a:xfrm>
            <a:off x="9139324" y="3471861"/>
            <a:ext cx="3052676" cy="720295"/>
            <a:chOff x="9139324" y="3471861"/>
            <a:chExt cx="3052676" cy="720295"/>
          </a:xfrm>
        </p:grpSpPr>
        <p:grpSp>
          <p:nvGrpSpPr>
            <p:cNvPr id="53" name="组 52"/>
            <p:cNvGrpSpPr/>
            <p:nvPr/>
          </p:nvGrpSpPr>
          <p:grpSpPr>
            <a:xfrm rot="10800000">
              <a:off x="9139324" y="3471861"/>
              <a:ext cx="3052676" cy="720295"/>
              <a:chOff x="0" y="2743200"/>
              <a:chExt cx="2806262" cy="662152"/>
            </a:xfrm>
            <a:solidFill>
              <a:schemeClr val="accent5"/>
            </a:solidFill>
          </p:grpSpPr>
          <p:sp>
            <p:nvSpPr>
              <p:cNvPr id="59" name="矩形 58"/>
              <p:cNvSpPr/>
              <p:nvPr/>
            </p:nvSpPr>
            <p:spPr>
              <a:xfrm>
                <a:off x="0" y="2916621"/>
                <a:ext cx="2806262" cy="4887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三角形 59"/>
              <p:cNvSpPr/>
              <p:nvPr/>
            </p:nvSpPr>
            <p:spPr>
              <a:xfrm>
                <a:off x="1182414" y="2743200"/>
                <a:ext cx="362607" cy="1734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9614001" y="3523187"/>
              <a:ext cx="2103325" cy="4017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YOUR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TEXT</a:t>
              </a:r>
              <a:r>
                <a:rPr kumimoji="1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Microsoft YaHei" charset="0"/>
                  <a:cs typeface="Microsoft YaHei" charset="0"/>
                </a:rPr>
                <a:t>HERE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10228684" y="4748232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Microsoft YaHei" charset="0"/>
                <a:cs typeface="Microsoft YaHei" charset="0"/>
              </a:rPr>
              <a:t>04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145559" y="2457990"/>
            <a:ext cx="3040206" cy="88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560816" y="1965831"/>
            <a:ext cx="2209693" cy="4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4166184" y="970222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25"/>
          <p:cNvSpPr>
            <a:spLocks noEditPoints="1"/>
          </p:cNvSpPr>
          <p:nvPr/>
        </p:nvSpPr>
        <p:spPr bwMode="auto">
          <a:xfrm>
            <a:off x="10259067" y="970222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25"/>
          <p:cNvSpPr>
            <a:spLocks noEditPoints="1"/>
          </p:cNvSpPr>
          <p:nvPr/>
        </p:nvSpPr>
        <p:spPr bwMode="auto">
          <a:xfrm>
            <a:off x="1089359" y="4203536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25"/>
          <p:cNvSpPr>
            <a:spLocks noEditPoints="1"/>
          </p:cNvSpPr>
          <p:nvPr/>
        </p:nvSpPr>
        <p:spPr bwMode="auto">
          <a:xfrm>
            <a:off x="7182242" y="4203536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FOUR</a:t>
            </a:r>
            <a:r>
              <a:rPr kumimoji="1" lang="zh-CN" altLang="en-US" dirty="0"/>
              <a:t> 新年计划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914400" y="1094974"/>
            <a:ext cx="2569779" cy="2569779"/>
            <a:chOff x="914400" y="1371601"/>
            <a:chExt cx="2569779" cy="2569779"/>
          </a:xfrm>
        </p:grpSpPr>
        <p:sp>
          <p:nvSpPr>
            <p:cNvPr id="3" name="椭圆 2"/>
            <p:cNvSpPr/>
            <p:nvPr/>
          </p:nvSpPr>
          <p:spPr>
            <a:xfrm>
              <a:off x="914400" y="1371601"/>
              <a:ext cx="2569779" cy="2569779"/>
            </a:xfrm>
            <a:prstGeom prst="ellips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39642" y="2988092"/>
              <a:ext cx="1897696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</a:t>
              </a: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进行更改。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378012" y="2615682"/>
              <a:ext cx="162095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3525004" y="3243918"/>
            <a:ext cx="2569779" cy="2569779"/>
            <a:chOff x="3525004" y="3582630"/>
            <a:chExt cx="2569779" cy="2569779"/>
          </a:xfrm>
        </p:grpSpPr>
        <p:sp>
          <p:nvSpPr>
            <p:cNvPr id="9" name="椭圆 8"/>
            <p:cNvSpPr/>
            <p:nvPr/>
          </p:nvSpPr>
          <p:spPr>
            <a:xfrm>
              <a:off x="3525004" y="3582630"/>
              <a:ext cx="2569779" cy="2569779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850246" y="5199121"/>
              <a:ext cx="1897696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</a:t>
              </a: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进行更改。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988616" y="4826711"/>
              <a:ext cx="162095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27" name="组 26"/>
          <p:cNvGrpSpPr/>
          <p:nvPr/>
        </p:nvGrpSpPr>
        <p:grpSpPr>
          <a:xfrm>
            <a:off x="6073184" y="1094974"/>
            <a:ext cx="2569779" cy="2569779"/>
            <a:chOff x="6073184" y="1371601"/>
            <a:chExt cx="2569779" cy="2569779"/>
          </a:xfrm>
        </p:grpSpPr>
        <p:sp>
          <p:nvSpPr>
            <p:cNvPr id="16" name="椭圆 15"/>
            <p:cNvSpPr/>
            <p:nvPr/>
          </p:nvSpPr>
          <p:spPr>
            <a:xfrm>
              <a:off x="6073184" y="1371601"/>
              <a:ext cx="2569779" cy="2569779"/>
            </a:xfrm>
            <a:prstGeom prst="ellipse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398426" y="2988092"/>
              <a:ext cx="1897696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</a:t>
              </a: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进行更改。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536796" y="2615682"/>
              <a:ext cx="162095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8683788" y="3243918"/>
            <a:ext cx="2569779" cy="2569779"/>
            <a:chOff x="8683788" y="3582630"/>
            <a:chExt cx="2569779" cy="2569779"/>
          </a:xfrm>
        </p:grpSpPr>
        <p:sp>
          <p:nvSpPr>
            <p:cNvPr id="21" name="椭圆 20"/>
            <p:cNvSpPr/>
            <p:nvPr/>
          </p:nvSpPr>
          <p:spPr>
            <a:xfrm>
              <a:off x="8683788" y="3582630"/>
              <a:ext cx="2569779" cy="2569779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09030" y="5199121"/>
              <a:ext cx="1897696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标题数字等都可以通过点击和重新输入</a:t>
              </a: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进行更改。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147400" y="4826711"/>
              <a:ext cx="1620957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点击此处添加标题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endParaRPr>
            </a:p>
          </p:txBody>
        </p:sp>
      </p:grpSp>
      <p:cxnSp>
        <p:nvCxnSpPr>
          <p:cNvPr id="30" name="直线连接符 29"/>
          <p:cNvCxnSpPr>
            <a:stCxn id="3" idx="5"/>
            <a:endCxn id="9" idx="1"/>
          </p:cNvCxnSpPr>
          <p:nvPr/>
        </p:nvCxnSpPr>
        <p:spPr>
          <a:xfrm>
            <a:off x="3107844" y="3288418"/>
            <a:ext cx="793495" cy="33183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>
            <a:stCxn id="9" idx="7"/>
            <a:endCxn id="16" idx="3"/>
          </p:cNvCxnSpPr>
          <p:nvPr/>
        </p:nvCxnSpPr>
        <p:spPr>
          <a:xfrm flipV="1">
            <a:off x="5718448" y="3288418"/>
            <a:ext cx="731071" cy="33183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/>
          <p:cNvCxnSpPr>
            <a:stCxn id="16" idx="5"/>
            <a:endCxn id="21" idx="1"/>
          </p:cNvCxnSpPr>
          <p:nvPr/>
        </p:nvCxnSpPr>
        <p:spPr>
          <a:xfrm>
            <a:off x="8266628" y="3288418"/>
            <a:ext cx="793495" cy="33183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1480603" y="3894613"/>
            <a:ext cx="141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icrosoft YaHei" charset="0"/>
                <a:cs typeface="Microsoft YaHei" charset="0"/>
              </a:rPr>
              <a:t>2016-03-03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091207" y="2638417"/>
            <a:ext cx="141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Microsoft YaHei" charset="0"/>
                <a:cs typeface="Microsoft YaHei" charset="0"/>
              </a:rPr>
              <a:t>2016-06-06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680212" y="3894061"/>
            <a:ext cx="141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icrosoft YaHei" charset="0"/>
                <a:cs typeface="Microsoft YaHei" charset="0"/>
              </a:rPr>
              <a:t>2016-09-09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290816" y="2637865"/>
            <a:ext cx="141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Microsoft YaHei" charset="0"/>
                <a:cs typeface="Microsoft YaHei" charset="0"/>
              </a:rPr>
              <a:t>2016-12-12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2" name="Freeform 25"/>
          <p:cNvSpPr>
            <a:spLocks noEditPoints="1"/>
          </p:cNvSpPr>
          <p:nvPr/>
        </p:nvSpPr>
        <p:spPr bwMode="auto">
          <a:xfrm>
            <a:off x="1792694" y="1477442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25"/>
          <p:cNvSpPr>
            <a:spLocks noEditPoints="1"/>
          </p:cNvSpPr>
          <p:nvPr/>
        </p:nvSpPr>
        <p:spPr bwMode="auto">
          <a:xfrm>
            <a:off x="6951478" y="1477442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5"/>
          <p:cNvSpPr>
            <a:spLocks noEditPoints="1"/>
          </p:cNvSpPr>
          <p:nvPr/>
        </p:nvSpPr>
        <p:spPr bwMode="auto">
          <a:xfrm>
            <a:off x="4403299" y="3630569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5"/>
          <p:cNvSpPr>
            <a:spLocks noEditPoints="1"/>
          </p:cNvSpPr>
          <p:nvPr/>
        </p:nvSpPr>
        <p:spPr bwMode="auto">
          <a:xfrm>
            <a:off x="9562083" y="3630569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1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FOUR</a:t>
            </a:r>
            <a:r>
              <a:rPr kumimoji="1" lang="zh-CN" altLang="en-US" dirty="0"/>
              <a:t> 新年计划</a:t>
            </a:r>
          </a:p>
        </p:txBody>
      </p:sp>
      <p:sp>
        <p:nvSpPr>
          <p:cNvPr id="8" name="矩形 7"/>
          <p:cNvSpPr/>
          <p:nvPr/>
        </p:nvSpPr>
        <p:spPr>
          <a:xfrm>
            <a:off x="751491" y="3617002"/>
            <a:ext cx="2540825" cy="172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50530" y="4392247"/>
            <a:ext cx="264917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42" name="矩形 41"/>
          <p:cNvSpPr/>
          <p:nvPr/>
        </p:nvSpPr>
        <p:spPr>
          <a:xfrm>
            <a:off x="1089648" y="3976969"/>
            <a:ext cx="1864511" cy="4152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3507085" y="3617002"/>
            <a:ext cx="2540825" cy="172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506124" y="4392247"/>
            <a:ext cx="264917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68" name="矩形 67"/>
          <p:cNvSpPr/>
          <p:nvPr/>
        </p:nvSpPr>
        <p:spPr>
          <a:xfrm>
            <a:off x="3920494" y="3976969"/>
            <a:ext cx="1714007" cy="381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6262680" y="3617002"/>
            <a:ext cx="2540825" cy="1729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261719" y="4392247"/>
            <a:ext cx="264917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73" name="矩形 72"/>
          <p:cNvSpPr/>
          <p:nvPr/>
        </p:nvSpPr>
        <p:spPr>
          <a:xfrm>
            <a:off x="6676089" y="3976969"/>
            <a:ext cx="1714007" cy="381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9018274" y="3617002"/>
            <a:ext cx="2540825" cy="1729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9017313" y="4392247"/>
            <a:ext cx="264917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78" name="矩形 77"/>
          <p:cNvSpPr/>
          <p:nvPr/>
        </p:nvSpPr>
        <p:spPr>
          <a:xfrm>
            <a:off x="9431683" y="3976969"/>
            <a:ext cx="1714007" cy="381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58" t="24309" r="24729" b="28618"/>
          <a:stretch/>
        </p:blipFill>
        <p:spPr>
          <a:xfrm>
            <a:off x="750530" y="1882878"/>
            <a:ext cx="2542747" cy="190706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58" t="24309" r="24729" b="28618"/>
          <a:stretch/>
        </p:blipFill>
        <p:spPr>
          <a:xfrm>
            <a:off x="3506124" y="1882878"/>
            <a:ext cx="2542747" cy="190706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58" t="24309" r="24729" b="28618"/>
          <a:stretch/>
        </p:blipFill>
        <p:spPr>
          <a:xfrm>
            <a:off x="6261719" y="1882878"/>
            <a:ext cx="2542747" cy="190706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58" t="24309" r="24729" b="28618"/>
          <a:stretch/>
        </p:blipFill>
        <p:spPr>
          <a:xfrm>
            <a:off x="9017313" y="1882878"/>
            <a:ext cx="2542747" cy="190706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93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216060"/>
            <a:ext cx="1828800" cy="24384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39700" y="1485100"/>
            <a:ext cx="11912600" cy="1685077"/>
          </a:xfrm>
        </p:spPr>
        <p:txBody>
          <a:bodyPr/>
          <a:lstStyle/>
          <a:p>
            <a:r>
              <a:rPr lang="en-US" altLang="zh-CN" sz="11500" dirty="0"/>
              <a:t>THANK YOU!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3308350" y="4025900"/>
            <a:ext cx="5575300" cy="341632"/>
          </a:xfrm>
        </p:spPr>
        <p:txBody>
          <a:bodyPr/>
          <a:lstStyle/>
          <a:p>
            <a:r>
              <a:rPr lang="zh-CN" altLang="en-US" dirty="0"/>
              <a:t>时尚行业年终总结模板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2"/>
          </p:nvPr>
        </p:nvSpPr>
        <p:spPr>
          <a:xfrm>
            <a:off x="3308350" y="4398428"/>
            <a:ext cx="5575300" cy="608372"/>
          </a:xfrm>
        </p:spPr>
        <p:txBody>
          <a:bodyPr/>
          <a:lstStyle/>
          <a:p>
            <a:r>
              <a:rPr lang="en-US" altLang="zh-CN" dirty="0"/>
              <a:t>PRESENTED BY OfficePLUS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600200" y="797361"/>
            <a:ext cx="8991600" cy="840230"/>
          </a:xfrm>
        </p:spPr>
        <p:txBody>
          <a:bodyPr/>
          <a:lstStyle/>
          <a:p>
            <a:r>
              <a:rPr lang="en-US" altLang="zh-CN" dirty="0"/>
              <a:t>CONTENTS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671848" y="3142768"/>
            <a:ext cx="2848303" cy="608372"/>
          </a:xfrm>
        </p:spPr>
        <p:txBody>
          <a:bodyPr/>
          <a:lstStyle/>
          <a:p>
            <a:r>
              <a:rPr lang="en-US" altLang="zh-CN" dirty="0"/>
              <a:t>PART ONE  </a:t>
            </a:r>
            <a:r>
              <a:rPr lang="zh-CN" altLang="en-US" dirty="0"/>
              <a:t>工作回顾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2"/>
          </p:nvPr>
        </p:nvSpPr>
        <p:spPr>
          <a:xfrm>
            <a:off x="4671848" y="3537597"/>
            <a:ext cx="2848303" cy="608372"/>
          </a:xfrm>
        </p:spPr>
        <p:txBody>
          <a:bodyPr/>
          <a:lstStyle/>
          <a:p>
            <a:r>
              <a:rPr lang="en-US" altLang="zh-CN" dirty="0"/>
              <a:t>PART TWO  </a:t>
            </a:r>
            <a:r>
              <a:rPr lang="zh-CN" altLang="en-US" dirty="0"/>
              <a:t>心得体会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4671848" y="3932426"/>
            <a:ext cx="2848303" cy="608372"/>
          </a:xfrm>
        </p:spPr>
        <p:txBody>
          <a:bodyPr/>
          <a:lstStyle/>
          <a:p>
            <a:r>
              <a:rPr lang="en-US" altLang="zh-CN" dirty="0"/>
              <a:t>PART THREE  </a:t>
            </a:r>
            <a:r>
              <a:rPr lang="zh-CN" altLang="en-US" dirty="0"/>
              <a:t>经验教训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671848" y="4327255"/>
            <a:ext cx="2848303" cy="286232"/>
          </a:xfrm>
        </p:spPr>
        <p:txBody>
          <a:bodyPr/>
          <a:lstStyle/>
          <a:p>
            <a:r>
              <a:rPr lang="en-US" altLang="zh-CN" dirty="0"/>
              <a:t>PART FOUR  </a:t>
            </a:r>
            <a:r>
              <a:rPr lang="zh-CN" altLang="en-US" dirty="0"/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31713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7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8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89000" y="973930"/>
            <a:ext cx="4165600" cy="2003625"/>
          </a:xfrm>
        </p:spPr>
        <p:txBody>
          <a:bodyPr/>
          <a:lstStyle/>
          <a:p>
            <a:r>
              <a:rPr lang="en-US" altLang="zh-CN" dirty="0"/>
              <a:t>ONE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914900" y="2126632"/>
            <a:ext cx="2552700" cy="480131"/>
          </a:xfrm>
        </p:spPr>
        <p:txBody>
          <a:bodyPr/>
          <a:lstStyle/>
          <a:p>
            <a:r>
              <a:rPr lang="zh-CN" altLang="en-US" dirty="0"/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29722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ONE</a:t>
            </a:r>
            <a:r>
              <a:rPr kumimoji="1" lang="zh-CN" altLang="en-US" dirty="0"/>
              <a:t> 工作回顾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4375463"/>
            <a:ext cx="12192000" cy="24818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1583523" y="2709515"/>
            <a:ext cx="425018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标题数字等都可以通过点击和重新输入进行更改，顶部“开始”面板中可以对字体、字号、颜色、行距等进行修改。建议正文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8-14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号字，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1.3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倍字间距。</a:t>
            </a:r>
          </a:p>
        </p:txBody>
      </p:sp>
      <p:sp>
        <p:nvSpPr>
          <p:cNvPr id="6" name="矩形 5"/>
          <p:cNvSpPr/>
          <p:nvPr/>
        </p:nvSpPr>
        <p:spPr>
          <a:xfrm>
            <a:off x="1583523" y="2288951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graphicFrame>
        <p:nvGraphicFramePr>
          <p:cNvPr id="3" name="图表 2"/>
          <p:cNvGraphicFramePr/>
          <p:nvPr>
            <p:extLst/>
          </p:nvPr>
        </p:nvGraphicFramePr>
        <p:xfrm>
          <a:off x="6809790" y="1490271"/>
          <a:ext cx="4918555" cy="327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矩形 14"/>
          <p:cNvSpPr/>
          <p:nvPr/>
        </p:nvSpPr>
        <p:spPr>
          <a:xfrm>
            <a:off x="918597" y="4375463"/>
            <a:ext cx="4915108" cy="2482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1410284" y="5220068"/>
            <a:ext cx="349318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7" name="矩形 16"/>
          <p:cNvSpPr/>
          <p:nvPr/>
        </p:nvSpPr>
        <p:spPr>
          <a:xfrm>
            <a:off x="1410284" y="4799503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6809789" y="5426278"/>
            <a:ext cx="491855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9" name="矩形 18"/>
          <p:cNvSpPr/>
          <p:nvPr/>
        </p:nvSpPr>
        <p:spPr>
          <a:xfrm>
            <a:off x="6809790" y="5005713"/>
            <a:ext cx="18261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2913315"/>
            <a:ext cx="12192000" cy="270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8" y="2013626"/>
            <a:ext cx="3215642" cy="179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73" y="2013626"/>
            <a:ext cx="3215642" cy="179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49" y="2013626"/>
            <a:ext cx="3215642" cy="179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ONE</a:t>
            </a:r>
            <a:r>
              <a:rPr kumimoji="1" lang="zh-CN" altLang="en-US" dirty="0"/>
              <a:t> 工作回顾</a:t>
            </a:r>
          </a:p>
        </p:txBody>
      </p:sp>
      <p:grpSp>
        <p:nvGrpSpPr>
          <p:cNvPr id="10" name="组 9"/>
          <p:cNvGrpSpPr/>
          <p:nvPr/>
        </p:nvGrpSpPr>
        <p:grpSpPr>
          <a:xfrm>
            <a:off x="1207585" y="1790277"/>
            <a:ext cx="2470068" cy="391885"/>
            <a:chOff x="1207585" y="2026759"/>
            <a:chExt cx="2470068" cy="391885"/>
          </a:xfrm>
        </p:grpSpPr>
        <p:grpSp>
          <p:nvGrpSpPr>
            <p:cNvPr id="8" name="组 7"/>
            <p:cNvGrpSpPr/>
            <p:nvPr/>
          </p:nvGrpSpPr>
          <p:grpSpPr>
            <a:xfrm>
              <a:off x="1207585" y="2026759"/>
              <a:ext cx="2470068" cy="391885"/>
              <a:chOff x="1207585" y="2026759"/>
              <a:chExt cx="2470068" cy="391885"/>
            </a:xfrm>
          </p:grpSpPr>
          <p:sp>
            <p:nvSpPr>
              <p:cNvPr id="4" name="三角形 3"/>
              <p:cNvSpPr/>
              <p:nvPr/>
            </p:nvSpPr>
            <p:spPr>
              <a:xfrm>
                <a:off x="3345144" y="2031556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三角形 8"/>
              <p:cNvSpPr/>
              <p:nvPr/>
            </p:nvSpPr>
            <p:spPr>
              <a:xfrm>
                <a:off x="1207585" y="2026759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373839" y="2026759"/>
                <a:ext cx="2137560" cy="39188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553529" y="2046234"/>
              <a:ext cx="1778179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YOUR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TITLE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HERE</a:t>
              </a: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4953260" y="1790277"/>
            <a:ext cx="2470068" cy="391885"/>
            <a:chOff x="1207585" y="2026759"/>
            <a:chExt cx="2470068" cy="391885"/>
          </a:xfrm>
        </p:grpSpPr>
        <p:grpSp>
          <p:nvGrpSpPr>
            <p:cNvPr id="18" name="组 17"/>
            <p:cNvGrpSpPr/>
            <p:nvPr/>
          </p:nvGrpSpPr>
          <p:grpSpPr>
            <a:xfrm>
              <a:off x="1207585" y="2026759"/>
              <a:ext cx="2470068" cy="391885"/>
              <a:chOff x="1207585" y="2026759"/>
              <a:chExt cx="2470068" cy="391885"/>
            </a:xfrm>
          </p:grpSpPr>
          <p:sp>
            <p:nvSpPr>
              <p:cNvPr id="21" name="三角形 20"/>
              <p:cNvSpPr/>
              <p:nvPr/>
            </p:nvSpPr>
            <p:spPr>
              <a:xfrm>
                <a:off x="3345144" y="2031556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三角形 21"/>
              <p:cNvSpPr/>
              <p:nvPr/>
            </p:nvSpPr>
            <p:spPr>
              <a:xfrm>
                <a:off x="1207585" y="2026759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373839" y="2026759"/>
                <a:ext cx="2137560" cy="39188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553529" y="2046234"/>
              <a:ext cx="1778179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YOUR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TITLE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HERE</a:t>
              </a: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8698935" y="1790277"/>
            <a:ext cx="2470068" cy="391885"/>
            <a:chOff x="1207585" y="2026759"/>
            <a:chExt cx="2470068" cy="391885"/>
          </a:xfrm>
        </p:grpSpPr>
        <p:grpSp>
          <p:nvGrpSpPr>
            <p:cNvPr id="25" name="组 24"/>
            <p:cNvGrpSpPr/>
            <p:nvPr/>
          </p:nvGrpSpPr>
          <p:grpSpPr>
            <a:xfrm>
              <a:off x="1207585" y="2026759"/>
              <a:ext cx="2470068" cy="391885"/>
              <a:chOff x="1207585" y="2026759"/>
              <a:chExt cx="2470068" cy="391885"/>
            </a:xfrm>
          </p:grpSpPr>
          <p:sp>
            <p:nvSpPr>
              <p:cNvPr id="27" name="三角形 26"/>
              <p:cNvSpPr/>
              <p:nvPr/>
            </p:nvSpPr>
            <p:spPr>
              <a:xfrm>
                <a:off x="3345144" y="2031556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三角形 27"/>
              <p:cNvSpPr/>
              <p:nvPr/>
            </p:nvSpPr>
            <p:spPr>
              <a:xfrm>
                <a:off x="1207585" y="2026759"/>
                <a:ext cx="332509" cy="172186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373839" y="2026759"/>
                <a:ext cx="2137560" cy="39188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553529" y="2046234"/>
              <a:ext cx="1778179" cy="3724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YOUR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TITLE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 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YaHei" charset="0"/>
                  <a:ea typeface="Microsoft YaHei" charset="0"/>
                  <a:cs typeface="Microsoft YaHei" charset="0"/>
                </a:rPr>
                <a:t>HERE</a:t>
              </a:r>
            </a:p>
          </p:txBody>
        </p:sp>
      </p:grpSp>
      <p:sp>
        <p:nvSpPr>
          <p:cNvPr id="30" name="文本框 8"/>
          <p:cNvSpPr txBox="1"/>
          <p:nvPr/>
        </p:nvSpPr>
        <p:spPr>
          <a:xfrm>
            <a:off x="834798" y="4881716"/>
            <a:ext cx="642227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31" name="矩形 30"/>
          <p:cNvSpPr/>
          <p:nvPr/>
        </p:nvSpPr>
        <p:spPr>
          <a:xfrm>
            <a:off x="834799" y="4274947"/>
            <a:ext cx="2236510" cy="49244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ONE</a:t>
            </a:r>
            <a:r>
              <a:rPr kumimoji="1" lang="zh-CN" altLang="en-US" dirty="0"/>
              <a:t> 工作回顾</a:t>
            </a:r>
          </a:p>
        </p:txBody>
      </p:sp>
      <p:graphicFrame>
        <p:nvGraphicFramePr>
          <p:cNvPr id="3" name="图表 2"/>
          <p:cNvGraphicFramePr/>
          <p:nvPr>
            <p:extLst/>
          </p:nvPr>
        </p:nvGraphicFramePr>
        <p:xfrm>
          <a:off x="6933726" y="2998319"/>
          <a:ext cx="4874646" cy="328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reeform 6"/>
          <p:cNvSpPr>
            <a:spLocks/>
          </p:cNvSpPr>
          <p:nvPr/>
        </p:nvSpPr>
        <p:spPr bwMode="auto">
          <a:xfrm>
            <a:off x="8542560" y="4327059"/>
            <a:ext cx="720151" cy="612835"/>
          </a:xfrm>
          <a:custGeom>
            <a:avLst/>
            <a:gdLst>
              <a:gd name="T0" fmla="*/ 466 w 510"/>
              <a:gd name="T1" fmla="*/ 4 h 434"/>
              <a:gd name="T2" fmla="*/ 458 w 510"/>
              <a:gd name="T3" fmla="*/ 0 h 434"/>
              <a:gd name="T4" fmla="*/ 448 w 510"/>
              <a:gd name="T5" fmla="*/ 0 h 434"/>
              <a:gd name="T6" fmla="*/ 440 w 510"/>
              <a:gd name="T7" fmla="*/ 6 h 434"/>
              <a:gd name="T8" fmla="*/ 398 w 510"/>
              <a:gd name="T9" fmla="*/ 58 h 434"/>
              <a:gd name="T10" fmla="*/ 278 w 510"/>
              <a:gd name="T11" fmla="*/ 206 h 434"/>
              <a:gd name="T12" fmla="*/ 224 w 510"/>
              <a:gd name="T13" fmla="*/ 262 h 434"/>
              <a:gd name="T14" fmla="*/ 214 w 510"/>
              <a:gd name="T15" fmla="*/ 270 h 434"/>
              <a:gd name="T16" fmla="*/ 186 w 510"/>
              <a:gd name="T17" fmla="*/ 284 h 434"/>
              <a:gd name="T18" fmla="*/ 154 w 510"/>
              <a:gd name="T19" fmla="*/ 288 h 434"/>
              <a:gd name="T20" fmla="*/ 126 w 510"/>
              <a:gd name="T21" fmla="*/ 278 h 434"/>
              <a:gd name="T22" fmla="*/ 108 w 510"/>
              <a:gd name="T23" fmla="*/ 264 h 434"/>
              <a:gd name="T24" fmla="*/ 108 w 510"/>
              <a:gd name="T25" fmla="*/ 264 h 434"/>
              <a:gd name="T26" fmla="*/ 100 w 510"/>
              <a:gd name="T27" fmla="*/ 260 h 434"/>
              <a:gd name="T28" fmla="*/ 82 w 510"/>
              <a:gd name="T29" fmla="*/ 260 h 434"/>
              <a:gd name="T30" fmla="*/ 74 w 510"/>
              <a:gd name="T31" fmla="*/ 262 h 434"/>
              <a:gd name="T32" fmla="*/ 74 w 510"/>
              <a:gd name="T33" fmla="*/ 262 h 434"/>
              <a:gd name="T34" fmla="*/ 32 w 510"/>
              <a:gd name="T35" fmla="*/ 274 h 434"/>
              <a:gd name="T36" fmla="*/ 18 w 510"/>
              <a:gd name="T37" fmla="*/ 280 h 434"/>
              <a:gd name="T38" fmla="*/ 8 w 510"/>
              <a:gd name="T39" fmla="*/ 292 h 434"/>
              <a:gd name="T40" fmla="*/ 0 w 510"/>
              <a:gd name="T41" fmla="*/ 318 h 434"/>
              <a:gd name="T42" fmla="*/ 0 w 510"/>
              <a:gd name="T43" fmla="*/ 326 h 434"/>
              <a:gd name="T44" fmla="*/ 8 w 510"/>
              <a:gd name="T45" fmla="*/ 354 h 434"/>
              <a:gd name="T46" fmla="*/ 18 w 510"/>
              <a:gd name="T47" fmla="*/ 368 h 434"/>
              <a:gd name="T48" fmla="*/ 30 w 510"/>
              <a:gd name="T49" fmla="*/ 380 h 434"/>
              <a:gd name="T50" fmla="*/ 58 w 510"/>
              <a:gd name="T51" fmla="*/ 400 h 434"/>
              <a:gd name="T52" fmla="*/ 94 w 510"/>
              <a:gd name="T53" fmla="*/ 416 h 434"/>
              <a:gd name="T54" fmla="*/ 136 w 510"/>
              <a:gd name="T55" fmla="*/ 428 h 434"/>
              <a:gd name="T56" fmla="*/ 156 w 510"/>
              <a:gd name="T57" fmla="*/ 432 h 434"/>
              <a:gd name="T58" fmla="*/ 198 w 510"/>
              <a:gd name="T59" fmla="*/ 432 h 434"/>
              <a:gd name="T60" fmla="*/ 222 w 510"/>
              <a:gd name="T61" fmla="*/ 424 h 434"/>
              <a:gd name="T62" fmla="*/ 234 w 510"/>
              <a:gd name="T63" fmla="*/ 416 h 434"/>
              <a:gd name="T64" fmla="*/ 238 w 510"/>
              <a:gd name="T65" fmla="*/ 412 h 434"/>
              <a:gd name="T66" fmla="*/ 316 w 510"/>
              <a:gd name="T67" fmla="*/ 302 h 434"/>
              <a:gd name="T68" fmla="*/ 316 w 510"/>
              <a:gd name="T69" fmla="*/ 302 h 434"/>
              <a:gd name="T70" fmla="*/ 328 w 510"/>
              <a:gd name="T71" fmla="*/ 286 h 434"/>
              <a:gd name="T72" fmla="*/ 364 w 510"/>
              <a:gd name="T73" fmla="*/ 250 h 434"/>
              <a:gd name="T74" fmla="*/ 388 w 510"/>
              <a:gd name="T75" fmla="*/ 230 h 434"/>
              <a:gd name="T76" fmla="*/ 394 w 510"/>
              <a:gd name="T77" fmla="*/ 228 h 434"/>
              <a:gd name="T78" fmla="*/ 400 w 510"/>
              <a:gd name="T79" fmla="*/ 228 h 434"/>
              <a:gd name="T80" fmla="*/ 414 w 510"/>
              <a:gd name="T81" fmla="*/ 232 h 434"/>
              <a:gd name="T82" fmla="*/ 422 w 510"/>
              <a:gd name="T83" fmla="*/ 242 h 434"/>
              <a:gd name="T84" fmla="*/ 432 w 510"/>
              <a:gd name="T85" fmla="*/ 416 h 434"/>
              <a:gd name="T86" fmla="*/ 432 w 510"/>
              <a:gd name="T87" fmla="*/ 418 h 434"/>
              <a:gd name="T88" fmla="*/ 434 w 510"/>
              <a:gd name="T89" fmla="*/ 422 h 434"/>
              <a:gd name="T90" fmla="*/ 434 w 510"/>
              <a:gd name="T91" fmla="*/ 426 h 434"/>
              <a:gd name="T92" fmla="*/ 440 w 510"/>
              <a:gd name="T93" fmla="*/ 432 h 434"/>
              <a:gd name="T94" fmla="*/ 444 w 510"/>
              <a:gd name="T95" fmla="*/ 434 h 434"/>
              <a:gd name="T96" fmla="*/ 452 w 510"/>
              <a:gd name="T97" fmla="*/ 428 h 434"/>
              <a:gd name="T98" fmla="*/ 454 w 510"/>
              <a:gd name="T99" fmla="*/ 418 h 434"/>
              <a:gd name="T100" fmla="*/ 460 w 510"/>
              <a:gd name="T101" fmla="*/ 368 h 434"/>
              <a:gd name="T102" fmla="*/ 476 w 510"/>
              <a:gd name="T103" fmla="*/ 230 h 434"/>
              <a:gd name="T104" fmla="*/ 488 w 510"/>
              <a:gd name="T105" fmla="*/ 188 h 434"/>
              <a:gd name="T106" fmla="*/ 496 w 510"/>
              <a:gd name="T107" fmla="*/ 168 h 434"/>
              <a:gd name="T108" fmla="*/ 506 w 510"/>
              <a:gd name="T109" fmla="*/ 132 h 434"/>
              <a:gd name="T110" fmla="*/ 510 w 510"/>
              <a:gd name="T111" fmla="*/ 100 h 434"/>
              <a:gd name="T112" fmla="*/ 508 w 510"/>
              <a:gd name="T113" fmla="*/ 74 h 434"/>
              <a:gd name="T114" fmla="*/ 498 w 510"/>
              <a:gd name="T115" fmla="*/ 42 h 434"/>
              <a:gd name="T116" fmla="*/ 476 w 510"/>
              <a:gd name="T117" fmla="*/ 12 h 434"/>
              <a:gd name="T118" fmla="*/ 466 w 510"/>
              <a:gd name="T119" fmla="*/ 4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10" h="434">
                <a:moveTo>
                  <a:pt x="466" y="4"/>
                </a:moveTo>
                <a:lnTo>
                  <a:pt x="466" y="4"/>
                </a:lnTo>
                <a:lnTo>
                  <a:pt x="464" y="2"/>
                </a:lnTo>
                <a:lnTo>
                  <a:pt x="458" y="0"/>
                </a:lnTo>
                <a:lnTo>
                  <a:pt x="454" y="0"/>
                </a:lnTo>
                <a:lnTo>
                  <a:pt x="448" y="0"/>
                </a:lnTo>
                <a:lnTo>
                  <a:pt x="444" y="2"/>
                </a:lnTo>
                <a:lnTo>
                  <a:pt x="440" y="6"/>
                </a:lnTo>
                <a:lnTo>
                  <a:pt x="440" y="6"/>
                </a:lnTo>
                <a:lnTo>
                  <a:pt x="398" y="58"/>
                </a:lnTo>
                <a:lnTo>
                  <a:pt x="340" y="132"/>
                </a:lnTo>
                <a:lnTo>
                  <a:pt x="278" y="206"/>
                </a:lnTo>
                <a:lnTo>
                  <a:pt x="248" y="236"/>
                </a:lnTo>
                <a:lnTo>
                  <a:pt x="224" y="262"/>
                </a:lnTo>
                <a:lnTo>
                  <a:pt x="224" y="262"/>
                </a:lnTo>
                <a:lnTo>
                  <a:pt x="214" y="270"/>
                </a:lnTo>
                <a:lnTo>
                  <a:pt x="204" y="276"/>
                </a:lnTo>
                <a:lnTo>
                  <a:pt x="186" y="284"/>
                </a:lnTo>
                <a:lnTo>
                  <a:pt x="170" y="288"/>
                </a:lnTo>
                <a:lnTo>
                  <a:pt x="154" y="288"/>
                </a:lnTo>
                <a:lnTo>
                  <a:pt x="140" y="284"/>
                </a:lnTo>
                <a:lnTo>
                  <a:pt x="126" y="278"/>
                </a:lnTo>
                <a:lnTo>
                  <a:pt x="116" y="272"/>
                </a:lnTo>
                <a:lnTo>
                  <a:pt x="108" y="264"/>
                </a:lnTo>
                <a:lnTo>
                  <a:pt x="108" y="264"/>
                </a:lnTo>
                <a:lnTo>
                  <a:pt x="108" y="264"/>
                </a:lnTo>
                <a:lnTo>
                  <a:pt x="106" y="264"/>
                </a:lnTo>
                <a:lnTo>
                  <a:pt x="100" y="260"/>
                </a:lnTo>
                <a:lnTo>
                  <a:pt x="88" y="258"/>
                </a:lnTo>
                <a:lnTo>
                  <a:pt x="82" y="260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74" y="262"/>
                </a:lnTo>
                <a:lnTo>
                  <a:pt x="32" y="274"/>
                </a:lnTo>
                <a:lnTo>
                  <a:pt x="32" y="274"/>
                </a:lnTo>
                <a:lnTo>
                  <a:pt x="24" y="276"/>
                </a:lnTo>
                <a:lnTo>
                  <a:pt x="18" y="280"/>
                </a:lnTo>
                <a:lnTo>
                  <a:pt x="12" y="286"/>
                </a:lnTo>
                <a:lnTo>
                  <a:pt x="8" y="292"/>
                </a:lnTo>
                <a:lnTo>
                  <a:pt x="2" y="304"/>
                </a:lnTo>
                <a:lnTo>
                  <a:pt x="0" y="318"/>
                </a:lnTo>
                <a:lnTo>
                  <a:pt x="0" y="318"/>
                </a:lnTo>
                <a:lnTo>
                  <a:pt x="0" y="326"/>
                </a:lnTo>
                <a:lnTo>
                  <a:pt x="4" y="338"/>
                </a:lnTo>
                <a:lnTo>
                  <a:pt x="8" y="354"/>
                </a:lnTo>
                <a:lnTo>
                  <a:pt x="12" y="362"/>
                </a:lnTo>
                <a:lnTo>
                  <a:pt x="18" y="368"/>
                </a:lnTo>
                <a:lnTo>
                  <a:pt x="18" y="368"/>
                </a:lnTo>
                <a:lnTo>
                  <a:pt x="30" y="380"/>
                </a:lnTo>
                <a:lnTo>
                  <a:pt x="44" y="390"/>
                </a:lnTo>
                <a:lnTo>
                  <a:pt x="58" y="400"/>
                </a:lnTo>
                <a:lnTo>
                  <a:pt x="76" y="408"/>
                </a:lnTo>
                <a:lnTo>
                  <a:pt x="94" y="416"/>
                </a:lnTo>
                <a:lnTo>
                  <a:pt x="114" y="424"/>
                </a:lnTo>
                <a:lnTo>
                  <a:pt x="136" y="428"/>
                </a:lnTo>
                <a:lnTo>
                  <a:pt x="156" y="432"/>
                </a:lnTo>
                <a:lnTo>
                  <a:pt x="156" y="432"/>
                </a:lnTo>
                <a:lnTo>
                  <a:pt x="178" y="434"/>
                </a:lnTo>
                <a:lnTo>
                  <a:pt x="198" y="432"/>
                </a:lnTo>
                <a:lnTo>
                  <a:pt x="212" y="428"/>
                </a:lnTo>
                <a:lnTo>
                  <a:pt x="222" y="424"/>
                </a:lnTo>
                <a:lnTo>
                  <a:pt x="230" y="420"/>
                </a:lnTo>
                <a:lnTo>
                  <a:pt x="234" y="416"/>
                </a:lnTo>
                <a:lnTo>
                  <a:pt x="238" y="412"/>
                </a:lnTo>
                <a:lnTo>
                  <a:pt x="238" y="412"/>
                </a:lnTo>
                <a:lnTo>
                  <a:pt x="264" y="378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16" y="302"/>
                </a:lnTo>
                <a:lnTo>
                  <a:pt x="328" y="286"/>
                </a:lnTo>
                <a:lnTo>
                  <a:pt x="342" y="272"/>
                </a:lnTo>
                <a:lnTo>
                  <a:pt x="364" y="250"/>
                </a:lnTo>
                <a:lnTo>
                  <a:pt x="382" y="236"/>
                </a:lnTo>
                <a:lnTo>
                  <a:pt x="388" y="230"/>
                </a:lnTo>
                <a:lnTo>
                  <a:pt x="388" y="230"/>
                </a:lnTo>
                <a:lnTo>
                  <a:pt x="394" y="228"/>
                </a:lnTo>
                <a:lnTo>
                  <a:pt x="394" y="228"/>
                </a:lnTo>
                <a:lnTo>
                  <a:pt x="400" y="228"/>
                </a:lnTo>
                <a:lnTo>
                  <a:pt x="410" y="228"/>
                </a:lnTo>
                <a:lnTo>
                  <a:pt x="414" y="232"/>
                </a:lnTo>
                <a:lnTo>
                  <a:pt x="418" y="236"/>
                </a:lnTo>
                <a:lnTo>
                  <a:pt x="422" y="242"/>
                </a:lnTo>
                <a:lnTo>
                  <a:pt x="424" y="252"/>
                </a:lnTo>
                <a:lnTo>
                  <a:pt x="432" y="416"/>
                </a:lnTo>
                <a:lnTo>
                  <a:pt x="432" y="418"/>
                </a:lnTo>
                <a:lnTo>
                  <a:pt x="432" y="418"/>
                </a:lnTo>
                <a:lnTo>
                  <a:pt x="432" y="418"/>
                </a:lnTo>
                <a:lnTo>
                  <a:pt x="434" y="422"/>
                </a:lnTo>
                <a:lnTo>
                  <a:pt x="434" y="422"/>
                </a:lnTo>
                <a:lnTo>
                  <a:pt x="434" y="426"/>
                </a:lnTo>
                <a:lnTo>
                  <a:pt x="436" y="428"/>
                </a:lnTo>
                <a:lnTo>
                  <a:pt x="440" y="432"/>
                </a:lnTo>
                <a:lnTo>
                  <a:pt x="444" y="434"/>
                </a:lnTo>
                <a:lnTo>
                  <a:pt x="444" y="434"/>
                </a:lnTo>
                <a:lnTo>
                  <a:pt x="450" y="432"/>
                </a:lnTo>
                <a:lnTo>
                  <a:pt x="452" y="428"/>
                </a:lnTo>
                <a:lnTo>
                  <a:pt x="454" y="420"/>
                </a:lnTo>
                <a:lnTo>
                  <a:pt x="454" y="418"/>
                </a:lnTo>
                <a:lnTo>
                  <a:pt x="454" y="418"/>
                </a:lnTo>
                <a:lnTo>
                  <a:pt x="460" y="368"/>
                </a:lnTo>
                <a:lnTo>
                  <a:pt x="468" y="298"/>
                </a:lnTo>
                <a:lnTo>
                  <a:pt x="476" y="230"/>
                </a:lnTo>
                <a:lnTo>
                  <a:pt x="482" y="204"/>
                </a:lnTo>
                <a:lnTo>
                  <a:pt x="488" y="188"/>
                </a:lnTo>
                <a:lnTo>
                  <a:pt x="488" y="188"/>
                </a:lnTo>
                <a:lnTo>
                  <a:pt x="496" y="168"/>
                </a:lnTo>
                <a:lnTo>
                  <a:pt x="502" y="148"/>
                </a:lnTo>
                <a:lnTo>
                  <a:pt x="506" y="132"/>
                </a:lnTo>
                <a:lnTo>
                  <a:pt x="508" y="114"/>
                </a:lnTo>
                <a:lnTo>
                  <a:pt x="510" y="100"/>
                </a:lnTo>
                <a:lnTo>
                  <a:pt x="508" y="86"/>
                </a:lnTo>
                <a:lnTo>
                  <a:pt x="508" y="74"/>
                </a:lnTo>
                <a:lnTo>
                  <a:pt x="504" y="62"/>
                </a:lnTo>
                <a:lnTo>
                  <a:pt x="498" y="42"/>
                </a:lnTo>
                <a:lnTo>
                  <a:pt x="488" y="26"/>
                </a:lnTo>
                <a:lnTo>
                  <a:pt x="476" y="12"/>
                </a:lnTo>
                <a:lnTo>
                  <a:pt x="466" y="4"/>
                </a:lnTo>
                <a:lnTo>
                  <a:pt x="466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1001748" y="1986455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01748" y="1063125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64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%</a:t>
            </a:r>
            <a:endParaRPr kumimoji="1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95794" y="1389305"/>
            <a:ext cx="1856598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3224093" y="4473613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24093" y="3550283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25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%</a:t>
            </a:r>
            <a:endParaRPr kumimoji="1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18139" y="3876463"/>
            <a:ext cx="1856598" cy="52322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4916332" y="1986455"/>
            <a:ext cx="325494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916332" y="1063125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11</a:t>
            </a: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</a:rPr>
              <a:t>%</a:t>
            </a:r>
            <a:endParaRPr kumimoji="1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10378" y="1389305"/>
            <a:ext cx="1856598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1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HERE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89000" y="973930"/>
            <a:ext cx="4165600" cy="2003625"/>
          </a:xfrm>
        </p:spPr>
        <p:txBody>
          <a:bodyPr/>
          <a:lstStyle/>
          <a:p>
            <a:r>
              <a:rPr lang="en-US" altLang="zh-CN" dirty="0"/>
              <a:t>TWO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914900" y="2126632"/>
            <a:ext cx="2552700" cy="480131"/>
          </a:xfrm>
        </p:spPr>
        <p:txBody>
          <a:bodyPr/>
          <a:lstStyle/>
          <a:p>
            <a:r>
              <a:rPr lang="zh-CN" altLang="en-US" dirty="0"/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val="8261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心得体会</a:t>
            </a:r>
          </a:p>
        </p:txBody>
      </p:sp>
      <p:sp>
        <p:nvSpPr>
          <p:cNvPr id="4" name="矩形 3"/>
          <p:cNvSpPr/>
          <p:nvPr/>
        </p:nvSpPr>
        <p:spPr>
          <a:xfrm>
            <a:off x="4238331" y="1635251"/>
            <a:ext cx="3715339" cy="2371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2554014" y="5073001"/>
            <a:ext cx="736368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修改。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8" name="矩形 7"/>
          <p:cNvSpPr/>
          <p:nvPr/>
        </p:nvSpPr>
        <p:spPr>
          <a:xfrm>
            <a:off x="5117599" y="4466232"/>
            <a:ext cx="2236510" cy="492443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4469139" y="2794254"/>
            <a:ext cx="325372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5" name="Freeform 25"/>
          <p:cNvSpPr>
            <a:spLocks noEditPoints="1"/>
          </p:cNvSpPr>
          <p:nvPr/>
        </p:nvSpPr>
        <p:spPr bwMode="auto">
          <a:xfrm>
            <a:off x="5689405" y="1853910"/>
            <a:ext cx="813190" cy="813188"/>
          </a:xfrm>
          <a:custGeom>
            <a:avLst/>
            <a:gdLst/>
            <a:ahLst/>
            <a:cxnLst>
              <a:cxn ang="0">
                <a:pos x="722" y="2"/>
              </a:cxn>
              <a:cxn ang="0">
                <a:pos x="92" y="338"/>
              </a:cxn>
              <a:cxn ang="0">
                <a:pos x="198" y="1160"/>
              </a:cxn>
              <a:cxn ang="0">
                <a:pos x="1018" y="1268"/>
              </a:cxn>
              <a:cxn ang="0">
                <a:pos x="1310" y="428"/>
              </a:cxn>
              <a:cxn ang="0">
                <a:pos x="1246" y="958"/>
              </a:cxn>
              <a:cxn ang="0">
                <a:pos x="376" y="1274"/>
              </a:cxn>
              <a:cxn ang="0">
                <a:pos x="186" y="1134"/>
              </a:cxn>
              <a:cxn ang="0">
                <a:pos x="228" y="184"/>
              </a:cxn>
              <a:cxn ang="0">
                <a:pos x="332" y="126"/>
              </a:cxn>
              <a:cxn ang="0">
                <a:pos x="1184" y="258"/>
              </a:cxn>
              <a:cxn ang="0">
                <a:pos x="1190" y="286"/>
              </a:cxn>
              <a:cxn ang="0">
                <a:pos x="1124" y="1002"/>
              </a:cxn>
              <a:cxn ang="0">
                <a:pos x="10" y="678"/>
              </a:cxn>
              <a:cxn ang="0">
                <a:pos x="152" y="826"/>
              </a:cxn>
              <a:cxn ang="0">
                <a:pos x="362" y="232"/>
              </a:cxn>
              <a:cxn ang="0">
                <a:pos x="226" y="342"/>
              </a:cxn>
              <a:cxn ang="0">
                <a:pos x="988" y="136"/>
              </a:cxn>
              <a:cxn ang="0">
                <a:pos x="916" y="354"/>
              </a:cxn>
              <a:cxn ang="0">
                <a:pos x="1122" y="416"/>
              </a:cxn>
              <a:cxn ang="0">
                <a:pos x="1086" y="586"/>
              </a:cxn>
              <a:cxn ang="0">
                <a:pos x="1026" y="616"/>
              </a:cxn>
              <a:cxn ang="0">
                <a:pos x="294" y="708"/>
              </a:cxn>
              <a:cxn ang="0">
                <a:pos x="434" y="420"/>
              </a:cxn>
              <a:cxn ang="0">
                <a:pos x="876" y="354"/>
              </a:cxn>
              <a:cxn ang="0">
                <a:pos x="862" y="642"/>
              </a:cxn>
              <a:cxn ang="0">
                <a:pos x="684" y="332"/>
              </a:cxn>
              <a:cxn ang="0">
                <a:pos x="912" y="226"/>
              </a:cxn>
              <a:cxn ang="0">
                <a:pos x="632" y="172"/>
              </a:cxn>
              <a:cxn ang="0">
                <a:pos x="676" y="616"/>
              </a:cxn>
              <a:cxn ang="0">
                <a:pos x="676" y="1020"/>
              </a:cxn>
              <a:cxn ang="0">
                <a:pos x="1006" y="688"/>
              </a:cxn>
              <a:cxn ang="0">
                <a:pos x="986" y="186"/>
              </a:cxn>
              <a:cxn ang="0">
                <a:pos x="916" y="170"/>
              </a:cxn>
              <a:cxn ang="0">
                <a:pos x="676" y="142"/>
              </a:cxn>
              <a:cxn ang="0">
                <a:pos x="250" y="226"/>
              </a:cxn>
              <a:cxn ang="0">
                <a:pos x="314" y="394"/>
              </a:cxn>
              <a:cxn ang="0">
                <a:pos x="132" y="876"/>
              </a:cxn>
              <a:cxn ang="0">
                <a:pos x="246" y="882"/>
              </a:cxn>
              <a:cxn ang="0">
                <a:pos x="730" y="1148"/>
              </a:cxn>
              <a:cxn ang="0">
                <a:pos x="1080" y="724"/>
              </a:cxn>
              <a:cxn ang="0">
                <a:pos x="1094" y="592"/>
              </a:cxn>
              <a:cxn ang="0">
                <a:pos x="1222" y="850"/>
              </a:cxn>
              <a:cxn ang="0">
                <a:pos x="1128" y="418"/>
              </a:cxn>
              <a:cxn ang="0">
                <a:pos x="1178" y="292"/>
              </a:cxn>
              <a:cxn ang="0">
                <a:pos x="904" y="74"/>
              </a:cxn>
              <a:cxn ang="0">
                <a:pos x="618" y="42"/>
              </a:cxn>
              <a:cxn ang="0">
                <a:pos x="286" y="152"/>
              </a:cxn>
              <a:cxn ang="0">
                <a:pos x="140" y="468"/>
              </a:cxn>
              <a:cxn ang="0">
                <a:pos x="112" y="908"/>
              </a:cxn>
              <a:cxn ang="0">
                <a:pos x="228" y="1052"/>
              </a:cxn>
              <a:cxn ang="0">
                <a:pos x="670" y="1192"/>
              </a:cxn>
              <a:cxn ang="0">
                <a:pos x="626" y="1234"/>
              </a:cxn>
              <a:cxn ang="0">
                <a:pos x="1076" y="1094"/>
              </a:cxn>
              <a:cxn ang="0">
                <a:pos x="1130" y="968"/>
              </a:cxn>
              <a:cxn ang="0">
                <a:pos x="1306" y="852"/>
              </a:cxn>
              <a:cxn ang="0">
                <a:pos x="1192" y="264"/>
              </a:cxn>
              <a:cxn ang="0">
                <a:pos x="826" y="26"/>
              </a:cxn>
              <a:cxn ang="0">
                <a:pos x="638" y="10"/>
              </a:cxn>
              <a:cxn ang="0">
                <a:pos x="40" y="474"/>
              </a:cxn>
              <a:cxn ang="0">
                <a:pos x="32" y="854"/>
              </a:cxn>
              <a:cxn ang="0">
                <a:pos x="794" y="1312"/>
              </a:cxn>
              <a:cxn ang="0">
                <a:pos x="1326" y="854"/>
              </a:cxn>
            </a:cxnLst>
            <a:rect l="0" t="0" r="r" b="b"/>
            <a:pathLst>
              <a:path w="1358" h="1358">
                <a:moveTo>
                  <a:pt x="1274" y="354"/>
                </a:moveTo>
                <a:lnTo>
                  <a:pt x="1274" y="354"/>
                </a:lnTo>
                <a:lnTo>
                  <a:pt x="1266" y="338"/>
                </a:lnTo>
                <a:lnTo>
                  <a:pt x="1256" y="324"/>
                </a:lnTo>
                <a:lnTo>
                  <a:pt x="1256" y="324"/>
                </a:lnTo>
                <a:lnTo>
                  <a:pt x="1238" y="296"/>
                </a:lnTo>
                <a:lnTo>
                  <a:pt x="1220" y="270"/>
                </a:lnTo>
                <a:lnTo>
                  <a:pt x="1200" y="244"/>
                </a:lnTo>
                <a:lnTo>
                  <a:pt x="1178" y="220"/>
                </a:lnTo>
                <a:lnTo>
                  <a:pt x="1178" y="220"/>
                </a:lnTo>
                <a:lnTo>
                  <a:pt x="1170" y="210"/>
                </a:lnTo>
                <a:lnTo>
                  <a:pt x="1162" y="200"/>
                </a:lnTo>
                <a:lnTo>
                  <a:pt x="1140" y="182"/>
                </a:lnTo>
                <a:lnTo>
                  <a:pt x="1140" y="182"/>
                </a:lnTo>
                <a:lnTo>
                  <a:pt x="1116" y="160"/>
                </a:lnTo>
                <a:lnTo>
                  <a:pt x="1090" y="140"/>
                </a:lnTo>
                <a:lnTo>
                  <a:pt x="1062" y="120"/>
                </a:lnTo>
                <a:lnTo>
                  <a:pt x="1034" y="102"/>
                </a:lnTo>
                <a:lnTo>
                  <a:pt x="1034" y="102"/>
                </a:lnTo>
                <a:lnTo>
                  <a:pt x="1018" y="92"/>
                </a:lnTo>
                <a:lnTo>
                  <a:pt x="1018" y="92"/>
                </a:lnTo>
                <a:lnTo>
                  <a:pt x="1004" y="84"/>
                </a:lnTo>
                <a:lnTo>
                  <a:pt x="1004" y="84"/>
                </a:lnTo>
                <a:lnTo>
                  <a:pt x="966" y="66"/>
                </a:lnTo>
                <a:lnTo>
                  <a:pt x="928" y="48"/>
                </a:lnTo>
                <a:lnTo>
                  <a:pt x="890" y="34"/>
                </a:lnTo>
                <a:lnTo>
                  <a:pt x="850" y="22"/>
                </a:lnTo>
                <a:lnTo>
                  <a:pt x="808" y="14"/>
                </a:lnTo>
                <a:lnTo>
                  <a:pt x="766" y="6"/>
                </a:lnTo>
                <a:lnTo>
                  <a:pt x="722" y="2"/>
                </a:lnTo>
                <a:lnTo>
                  <a:pt x="680" y="0"/>
                </a:lnTo>
                <a:lnTo>
                  <a:pt x="680" y="0"/>
                </a:lnTo>
                <a:lnTo>
                  <a:pt x="636" y="2"/>
                </a:lnTo>
                <a:lnTo>
                  <a:pt x="592" y="6"/>
                </a:lnTo>
                <a:lnTo>
                  <a:pt x="550" y="14"/>
                </a:lnTo>
                <a:lnTo>
                  <a:pt x="508" y="22"/>
                </a:lnTo>
                <a:lnTo>
                  <a:pt x="468" y="34"/>
                </a:lnTo>
                <a:lnTo>
                  <a:pt x="430" y="48"/>
                </a:lnTo>
                <a:lnTo>
                  <a:pt x="392" y="66"/>
                </a:lnTo>
                <a:lnTo>
                  <a:pt x="354" y="84"/>
                </a:lnTo>
                <a:lnTo>
                  <a:pt x="354" y="84"/>
                </a:lnTo>
                <a:lnTo>
                  <a:pt x="340" y="92"/>
                </a:lnTo>
                <a:lnTo>
                  <a:pt x="340" y="92"/>
                </a:lnTo>
                <a:lnTo>
                  <a:pt x="324" y="102"/>
                </a:lnTo>
                <a:lnTo>
                  <a:pt x="324" y="102"/>
                </a:lnTo>
                <a:lnTo>
                  <a:pt x="296" y="120"/>
                </a:lnTo>
                <a:lnTo>
                  <a:pt x="268" y="140"/>
                </a:lnTo>
                <a:lnTo>
                  <a:pt x="242" y="160"/>
                </a:lnTo>
                <a:lnTo>
                  <a:pt x="218" y="182"/>
                </a:lnTo>
                <a:lnTo>
                  <a:pt x="218" y="182"/>
                </a:lnTo>
                <a:lnTo>
                  <a:pt x="196" y="200"/>
                </a:lnTo>
                <a:lnTo>
                  <a:pt x="188" y="210"/>
                </a:lnTo>
                <a:lnTo>
                  <a:pt x="180" y="220"/>
                </a:lnTo>
                <a:lnTo>
                  <a:pt x="180" y="220"/>
                </a:lnTo>
                <a:lnTo>
                  <a:pt x="158" y="244"/>
                </a:lnTo>
                <a:lnTo>
                  <a:pt x="138" y="270"/>
                </a:lnTo>
                <a:lnTo>
                  <a:pt x="120" y="296"/>
                </a:lnTo>
                <a:lnTo>
                  <a:pt x="102" y="324"/>
                </a:lnTo>
                <a:lnTo>
                  <a:pt x="102" y="324"/>
                </a:lnTo>
                <a:lnTo>
                  <a:pt x="92" y="338"/>
                </a:lnTo>
                <a:lnTo>
                  <a:pt x="84" y="354"/>
                </a:lnTo>
                <a:lnTo>
                  <a:pt x="84" y="354"/>
                </a:lnTo>
                <a:lnTo>
                  <a:pt x="66" y="390"/>
                </a:lnTo>
                <a:lnTo>
                  <a:pt x="48" y="428"/>
                </a:lnTo>
                <a:lnTo>
                  <a:pt x="34" y="468"/>
                </a:lnTo>
                <a:lnTo>
                  <a:pt x="22" y="508"/>
                </a:lnTo>
                <a:lnTo>
                  <a:pt x="12" y="550"/>
                </a:lnTo>
                <a:lnTo>
                  <a:pt x="6" y="592"/>
                </a:lnTo>
                <a:lnTo>
                  <a:pt x="2" y="636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0" y="680"/>
                </a:lnTo>
                <a:lnTo>
                  <a:pt x="2" y="708"/>
                </a:lnTo>
                <a:lnTo>
                  <a:pt x="2" y="738"/>
                </a:lnTo>
                <a:lnTo>
                  <a:pt x="6" y="766"/>
                </a:lnTo>
                <a:lnTo>
                  <a:pt x="10" y="794"/>
                </a:lnTo>
                <a:lnTo>
                  <a:pt x="22" y="848"/>
                </a:lnTo>
                <a:lnTo>
                  <a:pt x="38" y="902"/>
                </a:lnTo>
                <a:lnTo>
                  <a:pt x="58" y="952"/>
                </a:lnTo>
                <a:lnTo>
                  <a:pt x="82" y="1002"/>
                </a:lnTo>
                <a:lnTo>
                  <a:pt x="110" y="1048"/>
                </a:lnTo>
                <a:lnTo>
                  <a:pt x="142" y="1092"/>
                </a:lnTo>
                <a:lnTo>
                  <a:pt x="142" y="1092"/>
                </a:lnTo>
                <a:lnTo>
                  <a:pt x="158" y="1116"/>
                </a:lnTo>
                <a:lnTo>
                  <a:pt x="176" y="1138"/>
                </a:lnTo>
                <a:lnTo>
                  <a:pt x="198" y="1160"/>
                </a:lnTo>
                <a:lnTo>
                  <a:pt x="222" y="1180"/>
                </a:lnTo>
                <a:lnTo>
                  <a:pt x="222" y="1180"/>
                </a:lnTo>
                <a:lnTo>
                  <a:pt x="246" y="1202"/>
                </a:lnTo>
                <a:lnTo>
                  <a:pt x="270" y="1222"/>
                </a:lnTo>
                <a:lnTo>
                  <a:pt x="296" y="1240"/>
                </a:lnTo>
                <a:lnTo>
                  <a:pt x="324" y="1258"/>
                </a:lnTo>
                <a:lnTo>
                  <a:pt x="324" y="1258"/>
                </a:lnTo>
                <a:lnTo>
                  <a:pt x="340" y="1268"/>
                </a:lnTo>
                <a:lnTo>
                  <a:pt x="340" y="1268"/>
                </a:lnTo>
                <a:lnTo>
                  <a:pt x="354" y="1276"/>
                </a:lnTo>
                <a:lnTo>
                  <a:pt x="354" y="1276"/>
                </a:lnTo>
                <a:lnTo>
                  <a:pt x="392" y="1294"/>
                </a:lnTo>
                <a:lnTo>
                  <a:pt x="430" y="1310"/>
                </a:lnTo>
                <a:lnTo>
                  <a:pt x="468" y="1324"/>
                </a:lnTo>
                <a:lnTo>
                  <a:pt x="508" y="1336"/>
                </a:lnTo>
                <a:lnTo>
                  <a:pt x="550" y="1346"/>
                </a:lnTo>
                <a:lnTo>
                  <a:pt x="592" y="1352"/>
                </a:lnTo>
                <a:lnTo>
                  <a:pt x="636" y="1356"/>
                </a:lnTo>
                <a:lnTo>
                  <a:pt x="680" y="1358"/>
                </a:lnTo>
                <a:lnTo>
                  <a:pt x="680" y="1358"/>
                </a:lnTo>
                <a:lnTo>
                  <a:pt x="722" y="1356"/>
                </a:lnTo>
                <a:lnTo>
                  <a:pt x="766" y="1352"/>
                </a:lnTo>
                <a:lnTo>
                  <a:pt x="808" y="1346"/>
                </a:lnTo>
                <a:lnTo>
                  <a:pt x="850" y="1336"/>
                </a:lnTo>
                <a:lnTo>
                  <a:pt x="890" y="1324"/>
                </a:lnTo>
                <a:lnTo>
                  <a:pt x="928" y="1310"/>
                </a:lnTo>
                <a:lnTo>
                  <a:pt x="966" y="1294"/>
                </a:lnTo>
                <a:lnTo>
                  <a:pt x="1004" y="1276"/>
                </a:lnTo>
                <a:lnTo>
                  <a:pt x="1004" y="1276"/>
                </a:lnTo>
                <a:lnTo>
                  <a:pt x="1018" y="1268"/>
                </a:lnTo>
                <a:lnTo>
                  <a:pt x="1018" y="1268"/>
                </a:lnTo>
                <a:lnTo>
                  <a:pt x="1034" y="1258"/>
                </a:lnTo>
                <a:lnTo>
                  <a:pt x="1034" y="1258"/>
                </a:lnTo>
                <a:lnTo>
                  <a:pt x="1062" y="1240"/>
                </a:lnTo>
                <a:lnTo>
                  <a:pt x="1088" y="1222"/>
                </a:lnTo>
                <a:lnTo>
                  <a:pt x="1112" y="1202"/>
                </a:lnTo>
                <a:lnTo>
                  <a:pt x="1136" y="1180"/>
                </a:lnTo>
                <a:lnTo>
                  <a:pt x="1136" y="1180"/>
                </a:lnTo>
                <a:lnTo>
                  <a:pt x="1160" y="1160"/>
                </a:lnTo>
                <a:lnTo>
                  <a:pt x="1182" y="1138"/>
                </a:lnTo>
                <a:lnTo>
                  <a:pt x="1200" y="1116"/>
                </a:lnTo>
                <a:lnTo>
                  <a:pt x="1216" y="1092"/>
                </a:lnTo>
                <a:lnTo>
                  <a:pt x="1216" y="1092"/>
                </a:lnTo>
                <a:lnTo>
                  <a:pt x="1248" y="1048"/>
                </a:lnTo>
                <a:lnTo>
                  <a:pt x="1276" y="1002"/>
                </a:lnTo>
                <a:lnTo>
                  <a:pt x="1300" y="952"/>
                </a:lnTo>
                <a:lnTo>
                  <a:pt x="1320" y="902"/>
                </a:lnTo>
                <a:lnTo>
                  <a:pt x="1336" y="848"/>
                </a:lnTo>
                <a:lnTo>
                  <a:pt x="1348" y="794"/>
                </a:lnTo>
                <a:lnTo>
                  <a:pt x="1352" y="766"/>
                </a:lnTo>
                <a:lnTo>
                  <a:pt x="1356" y="738"/>
                </a:lnTo>
                <a:lnTo>
                  <a:pt x="1358" y="708"/>
                </a:lnTo>
                <a:lnTo>
                  <a:pt x="1358" y="680"/>
                </a:lnTo>
                <a:lnTo>
                  <a:pt x="1358" y="680"/>
                </a:lnTo>
                <a:lnTo>
                  <a:pt x="1356" y="636"/>
                </a:lnTo>
                <a:lnTo>
                  <a:pt x="1352" y="592"/>
                </a:lnTo>
                <a:lnTo>
                  <a:pt x="1346" y="550"/>
                </a:lnTo>
                <a:lnTo>
                  <a:pt x="1336" y="508"/>
                </a:lnTo>
                <a:lnTo>
                  <a:pt x="1324" y="468"/>
                </a:lnTo>
                <a:lnTo>
                  <a:pt x="1310" y="428"/>
                </a:lnTo>
                <a:lnTo>
                  <a:pt x="1292" y="390"/>
                </a:lnTo>
                <a:lnTo>
                  <a:pt x="1274" y="354"/>
                </a:lnTo>
                <a:lnTo>
                  <a:pt x="1274" y="354"/>
                </a:lnTo>
                <a:close/>
                <a:moveTo>
                  <a:pt x="1246" y="968"/>
                </a:moveTo>
                <a:lnTo>
                  <a:pt x="1246" y="968"/>
                </a:lnTo>
                <a:lnTo>
                  <a:pt x="1244" y="998"/>
                </a:lnTo>
                <a:lnTo>
                  <a:pt x="1238" y="1028"/>
                </a:lnTo>
                <a:lnTo>
                  <a:pt x="1226" y="1058"/>
                </a:lnTo>
                <a:lnTo>
                  <a:pt x="1212" y="1086"/>
                </a:lnTo>
                <a:lnTo>
                  <a:pt x="1212" y="1086"/>
                </a:lnTo>
                <a:lnTo>
                  <a:pt x="1192" y="1110"/>
                </a:lnTo>
                <a:lnTo>
                  <a:pt x="1172" y="1134"/>
                </a:lnTo>
                <a:lnTo>
                  <a:pt x="1152" y="1154"/>
                </a:lnTo>
                <a:lnTo>
                  <a:pt x="1130" y="1176"/>
                </a:lnTo>
                <a:lnTo>
                  <a:pt x="1130" y="1176"/>
                </a:lnTo>
                <a:lnTo>
                  <a:pt x="1106" y="1194"/>
                </a:lnTo>
                <a:lnTo>
                  <a:pt x="1080" y="1210"/>
                </a:lnTo>
                <a:lnTo>
                  <a:pt x="1080" y="1210"/>
                </a:lnTo>
                <a:lnTo>
                  <a:pt x="1090" y="1196"/>
                </a:lnTo>
                <a:lnTo>
                  <a:pt x="1098" y="1178"/>
                </a:lnTo>
                <a:lnTo>
                  <a:pt x="1106" y="1162"/>
                </a:lnTo>
                <a:lnTo>
                  <a:pt x="1112" y="1144"/>
                </a:lnTo>
                <a:lnTo>
                  <a:pt x="1122" y="1104"/>
                </a:lnTo>
                <a:lnTo>
                  <a:pt x="1130" y="1062"/>
                </a:lnTo>
                <a:lnTo>
                  <a:pt x="1130" y="1062"/>
                </a:lnTo>
                <a:lnTo>
                  <a:pt x="1162" y="1038"/>
                </a:lnTo>
                <a:lnTo>
                  <a:pt x="1192" y="1012"/>
                </a:lnTo>
                <a:lnTo>
                  <a:pt x="1220" y="986"/>
                </a:lnTo>
                <a:lnTo>
                  <a:pt x="1246" y="958"/>
                </a:lnTo>
                <a:lnTo>
                  <a:pt x="1246" y="958"/>
                </a:lnTo>
                <a:lnTo>
                  <a:pt x="1246" y="968"/>
                </a:lnTo>
                <a:lnTo>
                  <a:pt x="1246" y="968"/>
                </a:lnTo>
                <a:close/>
                <a:moveTo>
                  <a:pt x="1000" y="1268"/>
                </a:moveTo>
                <a:lnTo>
                  <a:pt x="1000" y="1268"/>
                </a:lnTo>
                <a:lnTo>
                  <a:pt x="982" y="1274"/>
                </a:lnTo>
                <a:lnTo>
                  <a:pt x="964" y="1280"/>
                </a:lnTo>
                <a:lnTo>
                  <a:pt x="944" y="1284"/>
                </a:lnTo>
                <a:lnTo>
                  <a:pt x="924" y="1284"/>
                </a:lnTo>
                <a:lnTo>
                  <a:pt x="924" y="1284"/>
                </a:lnTo>
                <a:lnTo>
                  <a:pt x="956" y="1274"/>
                </a:lnTo>
                <a:lnTo>
                  <a:pt x="988" y="1264"/>
                </a:lnTo>
                <a:lnTo>
                  <a:pt x="1018" y="1252"/>
                </a:lnTo>
                <a:lnTo>
                  <a:pt x="1046" y="1238"/>
                </a:lnTo>
                <a:lnTo>
                  <a:pt x="1046" y="1238"/>
                </a:lnTo>
                <a:lnTo>
                  <a:pt x="1030" y="1250"/>
                </a:lnTo>
                <a:lnTo>
                  <a:pt x="1030" y="1250"/>
                </a:lnTo>
                <a:lnTo>
                  <a:pt x="1000" y="1268"/>
                </a:lnTo>
                <a:lnTo>
                  <a:pt x="1000" y="1268"/>
                </a:lnTo>
                <a:close/>
                <a:moveTo>
                  <a:pt x="328" y="1250"/>
                </a:moveTo>
                <a:lnTo>
                  <a:pt x="328" y="1250"/>
                </a:lnTo>
                <a:lnTo>
                  <a:pt x="314" y="1238"/>
                </a:lnTo>
                <a:lnTo>
                  <a:pt x="314" y="1238"/>
                </a:lnTo>
                <a:lnTo>
                  <a:pt x="342" y="1252"/>
                </a:lnTo>
                <a:lnTo>
                  <a:pt x="370" y="1264"/>
                </a:lnTo>
                <a:lnTo>
                  <a:pt x="402" y="1274"/>
                </a:lnTo>
                <a:lnTo>
                  <a:pt x="434" y="1284"/>
                </a:lnTo>
                <a:lnTo>
                  <a:pt x="434" y="1284"/>
                </a:lnTo>
                <a:lnTo>
                  <a:pt x="414" y="1284"/>
                </a:lnTo>
                <a:lnTo>
                  <a:pt x="394" y="1280"/>
                </a:lnTo>
                <a:lnTo>
                  <a:pt x="376" y="1274"/>
                </a:lnTo>
                <a:lnTo>
                  <a:pt x="358" y="1268"/>
                </a:lnTo>
                <a:lnTo>
                  <a:pt x="358" y="1268"/>
                </a:lnTo>
                <a:lnTo>
                  <a:pt x="328" y="1250"/>
                </a:lnTo>
                <a:lnTo>
                  <a:pt x="328" y="1250"/>
                </a:lnTo>
                <a:close/>
                <a:moveTo>
                  <a:pt x="146" y="1086"/>
                </a:moveTo>
                <a:lnTo>
                  <a:pt x="146" y="1086"/>
                </a:lnTo>
                <a:lnTo>
                  <a:pt x="132" y="1058"/>
                </a:lnTo>
                <a:lnTo>
                  <a:pt x="120" y="1028"/>
                </a:lnTo>
                <a:lnTo>
                  <a:pt x="114" y="998"/>
                </a:lnTo>
                <a:lnTo>
                  <a:pt x="112" y="968"/>
                </a:lnTo>
                <a:lnTo>
                  <a:pt x="112" y="968"/>
                </a:lnTo>
                <a:lnTo>
                  <a:pt x="112" y="958"/>
                </a:lnTo>
                <a:lnTo>
                  <a:pt x="112" y="958"/>
                </a:lnTo>
                <a:lnTo>
                  <a:pt x="138" y="986"/>
                </a:lnTo>
                <a:lnTo>
                  <a:pt x="166" y="1012"/>
                </a:lnTo>
                <a:lnTo>
                  <a:pt x="196" y="1038"/>
                </a:lnTo>
                <a:lnTo>
                  <a:pt x="228" y="1062"/>
                </a:lnTo>
                <a:lnTo>
                  <a:pt x="228" y="1062"/>
                </a:lnTo>
                <a:lnTo>
                  <a:pt x="236" y="1104"/>
                </a:lnTo>
                <a:lnTo>
                  <a:pt x="246" y="1144"/>
                </a:lnTo>
                <a:lnTo>
                  <a:pt x="252" y="1162"/>
                </a:lnTo>
                <a:lnTo>
                  <a:pt x="260" y="1178"/>
                </a:lnTo>
                <a:lnTo>
                  <a:pt x="268" y="1194"/>
                </a:lnTo>
                <a:lnTo>
                  <a:pt x="278" y="1210"/>
                </a:lnTo>
                <a:lnTo>
                  <a:pt x="278" y="1210"/>
                </a:lnTo>
                <a:lnTo>
                  <a:pt x="252" y="1194"/>
                </a:lnTo>
                <a:lnTo>
                  <a:pt x="228" y="1176"/>
                </a:lnTo>
                <a:lnTo>
                  <a:pt x="228" y="1176"/>
                </a:lnTo>
                <a:lnTo>
                  <a:pt x="206" y="1154"/>
                </a:lnTo>
                <a:lnTo>
                  <a:pt x="186" y="1134"/>
                </a:lnTo>
                <a:lnTo>
                  <a:pt x="166" y="1110"/>
                </a:lnTo>
                <a:lnTo>
                  <a:pt x="146" y="1086"/>
                </a:lnTo>
                <a:lnTo>
                  <a:pt x="146" y="1086"/>
                </a:lnTo>
                <a:close/>
                <a:moveTo>
                  <a:pt x="82" y="402"/>
                </a:moveTo>
                <a:lnTo>
                  <a:pt x="82" y="402"/>
                </a:lnTo>
                <a:lnTo>
                  <a:pt x="84" y="380"/>
                </a:lnTo>
                <a:lnTo>
                  <a:pt x="90" y="358"/>
                </a:lnTo>
                <a:lnTo>
                  <a:pt x="90" y="358"/>
                </a:lnTo>
                <a:lnTo>
                  <a:pt x="112" y="324"/>
                </a:lnTo>
                <a:lnTo>
                  <a:pt x="112" y="324"/>
                </a:lnTo>
                <a:lnTo>
                  <a:pt x="122" y="310"/>
                </a:lnTo>
                <a:lnTo>
                  <a:pt x="136" y="298"/>
                </a:lnTo>
                <a:lnTo>
                  <a:pt x="150" y="284"/>
                </a:lnTo>
                <a:lnTo>
                  <a:pt x="166" y="272"/>
                </a:lnTo>
                <a:lnTo>
                  <a:pt x="166" y="272"/>
                </a:lnTo>
                <a:lnTo>
                  <a:pt x="170" y="286"/>
                </a:lnTo>
                <a:lnTo>
                  <a:pt x="174" y="298"/>
                </a:lnTo>
                <a:lnTo>
                  <a:pt x="182" y="310"/>
                </a:lnTo>
                <a:lnTo>
                  <a:pt x="190" y="322"/>
                </a:lnTo>
                <a:lnTo>
                  <a:pt x="190" y="322"/>
                </a:lnTo>
                <a:lnTo>
                  <a:pt x="162" y="346"/>
                </a:lnTo>
                <a:lnTo>
                  <a:pt x="134" y="372"/>
                </a:lnTo>
                <a:lnTo>
                  <a:pt x="108" y="400"/>
                </a:lnTo>
                <a:lnTo>
                  <a:pt x="86" y="430"/>
                </a:lnTo>
                <a:lnTo>
                  <a:pt x="86" y="430"/>
                </a:lnTo>
                <a:lnTo>
                  <a:pt x="82" y="416"/>
                </a:lnTo>
                <a:lnTo>
                  <a:pt x="82" y="402"/>
                </a:lnTo>
                <a:lnTo>
                  <a:pt x="82" y="402"/>
                </a:lnTo>
                <a:close/>
                <a:moveTo>
                  <a:pt x="228" y="184"/>
                </a:moveTo>
                <a:lnTo>
                  <a:pt x="228" y="184"/>
                </a:lnTo>
                <a:lnTo>
                  <a:pt x="248" y="170"/>
                </a:lnTo>
                <a:lnTo>
                  <a:pt x="272" y="158"/>
                </a:lnTo>
                <a:lnTo>
                  <a:pt x="272" y="158"/>
                </a:lnTo>
                <a:lnTo>
                  <a:pt x="256" y="188"/>
                </a:lnTo>
                <a:lnTo>
                  <a:pt x="244" y="220"/>
                </a:lnTo>
                <a:lnTo>
                  <a:pt x="244" y="220"/>
                </a:lnTo>
                <a:lnTo>
                  <a:pt x="208" y="238"/>
                </a:lnTo>
                <a:lnTo>
                  <a:pt x="174" y="258"/>
                </a:lnTo>
                <a:lnTo>
                  <a:pt x="174" y="258"/>
                </a:lnTo>
                <a:lnTo>
                  <a:pt x="178" y="242"/>
                </a:lnTo>
                <a:lnTo>
                  <a:pt x="184" y="226"/>
                </a:lnTo>
                <a:lnTo>
                  <a:pt x="184" y="226"/>
                </a:lnTo>
                <a:lnTo>
                  <a:pt x="206" y="206"/>
                </a:lnTo>
                <a:lnTo>
                  <a:pt x="228" y="184"/>
                </a:lnTo>
                <a:lnTo>
                  <a:pt x="228" y="184"/>
                </a:lnTo>
                <a:close/>
                <a:moveTo>
                  <a:pt x="328" y="108"/>
                </a:moveTo>
                <a:lnTo>
                  <a:pt x="328" y="108"/>
                </a:lnTo>
                <a:lnTo>
                  <a:pt x="358" y="90"/>
                </a:lnTo>
                <a:lnTo>
                  <a:pt x="358" y="90"/>
                </a:lnTo>
                <a:lnTo>
                  <a:pt x="376" y="84"/>
                </a:lnTo>
                <a:lnTo>
                  <a:pt x="394" y="78"/>
                </a:lnTo>
                <a:lnTo>
                  <a:pt x="414" y="76"/>
                </a:lnTo>
                <a:lnTo>
                  <a:pt x="434" y="74"/>
                </a:lnTo>
                <a:lnTo>
                  <a:pt x="434" y="74"/>
                </a:lnTo>
                <a:lnTo>
                  <a:pt x="416" y="84"/>
                </a:lnTo>
                <a:lnTo>
                  <a:pt x="400" y="92"/>
                </a:lnTo>
                <a:lnTo>
                  <a:pt x="386" y="104"/>
                </a:lnTo>
                <a:lnTo>
                  <a:pt x="376" y="114"/>
                </a:lnTo>
                <a:lnTo>
                  <a:pt x="376" y="114"/>
                </a:lnTo>
                <a:lnTo>
                  <a:pt x="332" y="126"/>
                </a:lnTo>
                <a:lnTo>
                  <a:pt x="294" y="142"/>
                </a:lnTo>
                <a:lnTo>
                  <a:pt x="294" y="142"/>
                </a:lnTo>
                <a:lnTo>
                  <a:pt x="310" y="124"/>
                </a:lnTo>
                <a:lnTo>
                  <a:pt x="328" y="108"/>
                </a:lnTo>
                <a:lnTo>
                  <a:pt x="328" y="108"/>
                </a:lnTo>
                <a:close/>
                <a:moveTo>
                  <a:pt x="1030" y="108"/>
                </a:moveTo>
                <a:lnTo>
                  <a:pt x="1030" y="108"/>
                </a:lnTo>
                <a:lnTo>
                  <a:pt x="1048" y="124"/>
                </a:lnTo>
                <a:lnTo>
                  <a:pt x="1064" y="142"/>
                </a:lnTo>
                <a:lnTo>
                  <a:pt x="1064" y="142"/>
                </a:lnTo>
                <a:lnTo>
                  <a:pt x="1026" y="126"/>
                </a:lnTo>
                <a:lnTo>
                  <a:pt x="982" y="114"/>
                </a:lnTo>
                <a:lnTo>
                  <a:pt x="982" y="114"/>
                </a:lnTo>
                <a:lnTo>
                  <a:pt x="972" y="104"/>
                </a:lnTo>
                <a:lnTo>
                  <a:pt x="958" y="92"/>
                </a:lnTo>
                <a:lnTo>
                  <a:pt x="942" y="84"/>
                </a:lnTo>
                <a:lnTo>
                  <a:pt x="924" y="74"/>
                </a:lnTo>
                <a:lnTo>
                  <a:pt x="924" y="74"/>
                </a:lnTo>
                <a:lnTo>
                  <a:pt x="944" y="76"/>
                </a:lnTo>
                <a:lnTo>
                  <a:pt x="964" y="78"/>
                </a:lnTo>
                <a:lnTo>
                  <a:pt x="982" y="84"/>
                </a:lnTo>
                <a:lnTo>
                  <a:pt x="1000" y="90"/>
                </a:lnTo>
                <a:lnTo>
                  <a:pt x="1000" y="90"/>
                </a:lnTo>
                <a:lnTo>
                  <a:pt x="1030" y="108"/>
                </a:lnTo>
                <a:lnTo>
                  <a:pt x="1030" y="108"/>
                </a:lnTo>
                <a:close/>
                <a:moveTo>
                  <a:pt x="1174" y="226"/>
                </a:moveTo>
                <a:lnTo>
                  <a:pt x="1174" y="226"/>
                </a:lnTo>
                <a:lnTo>
                  <a:pt x="1180" y="242"/>
                </a:lnTo>
                <a:lnTo>
                  <a:pt x="1184" y="258"/>
                </a:lnTo>
                <a:lnTo>
                  <a:pt x="1184" y="258"/>
                </a:lnTo>
                <a:lnTo>
                  <a:pt x="1150" y="238"/>
                </a:lnTo>
                <a:lnTo>
                  <a:pt x="1114" y="220"/>
                </a:lnTo>
                <a:lnTo>
                  <a:pt x="1114" y="220"/>
                </a:lnTo>
                <a:lnTo>
                  <a:pt x="1102" y="188"/>
                </a:lnTo>
                <a:lnTo>
                  <a:pt x="1086" y="158"/>
                </a:lnTo>
                <a:lnTo>
                  <a:pt x="1086" y="158"/>
                </a:lnTo>
                <a:lnTo>
                  <a:pt x="1110" y="170"/>
                </a:lnTo>
                <a:lnTo>
                  <a:pt x="1130" y="184"/>
                </a:lnTo>
                <a:lnTo>
                  <a:pt x="1130" y="184"/>
                </a:lnTo>
                <a:lnTo>
                  <a:pt x="1152" y="206"/>
                </a:lnTo>
                <a:lnTo>
                  <a:pt x="1174" y="226"/>
                </a:lnTo>
                <a:lnTo>
                  <a:pt x="1174" y="226"/>
                </a:lnTo>
                <a:close/>
                <a:moveTo>
                  <a:pt x="1248" y="324"/>
                </a:moveTo>
                <a:lnTo>
                  <a:pt x="1248" y="324"/>
                </a:lnTo>
                <a:lnTo>
                  <a:pt x="1268" y="358"/>
                </a:lnTo>
                <a:lnTo>
                  <a:pt x="1268" y="358"/>
                </a:lnTo>
                <a:lnTo>
                  <a:pt x="1274" y="380"/>
                </a:lnTo>
                <a:lnTo>
                  <a:pt x="1276" y="402"/>
                </a:lnTo>
                <a:lnTo>
                  <a:pt x="1276" y="402"/>
                </a:lnTo>
                <a:lnTo>
                  <a:pt x="1276" y="416"/>
                </a:lnTo>
                <a:lnTo>
                  <a:pt x="1274" y="430"/>
                </a:lnTo>
                <a:lnTo>
                  <a:pt x="1274" y="430"/>
                </a:lnTo>
                <a:lnTo>
                  <a:pt x="1250" y="400"/>
                </a:lnTo>
                <a:lnTo>
                  <a:pt x="1226" y="374"/>
                </a:lnTo>
                <a:lnTo>
                  <a:pt x="1198" y="346"/>
                </a:lnTo>
                <a:lnTo>
                  <a:pt x="1168" y="320"/>
                </a:lnTo>
                <a:lnTo>
                  <a:pt x="1168" y="320"/>
                </a:lnTo>
                <a:lnTo>
                  <a:pt x="1176" y="310"/>
                </a:lnTo>
                <a:lnTo>
                  <a:pt x="1184" y="298"/>
                </a:lnTo>
                <a:lnTo>
                  <a:pt x="1190" y="286"/>
                </a:lnTo>
                <a:lnTo>
                  <a:pt x="1192" y="272"/>
                </a:lnTo>
                <a:lnTo>
                  <a:pt x="1192" y="272"/>
                </a:lnTo>
                <a:lnTo>
                  <a:pt x="1208" y="284"/>
                </a:lnTo>
                <a:lnTo>
                  <a:pt x="1222" y="298"/>
                </a:lnTo>
                <a:lnTo>
                  <a:pt x="1236" y="310"/>
                </a:lnTo>
                <a:lnTo>
                  <a:pt x="1248" y="324"/>
                </a:lnTo>
                <a:lnTo>
                  <a:pt x="1248" y="324"/>
                </a:lnTo>
                <a:close/>
                <a:moveTo>
                  <a:pt x="1122" y="1056"/>
                </a:moveTo>
                <a:lnTo>
                  <a:pt x="1122" y="1056"/>
                </a:lnTo>
                <a:lnTo>
                  <a:pt x="1078" y="1084"/>
                </a:lnTo>
                <a:lnTo>
                  <a:pt x="1030" y="1108"/>
                </a:lnTo>
                <a:lnTo>
                  <a:pt x="980" y="1130"/>
                </a:lnTo>
                <a:lnTo>
                  <a:pt x="928" y="1148"/>
                </a:lnTo>
                <a:lnTo>
                  <a:pt x="874" y="1162"/>
                </a:lnTo>
                <a:lnTo>
                  <a:pt x="816" y="1174"/>
                </a:lnTo>
                <a:lnTo>
                  <a:pt x="758" y="1180"/>
                </a:lnTo>
                <a:lnTo>
                  <a:pt x="698" y="1184"/>
                </a:lnTo>
                <a:lnTo>
                  <a:pt x="698" y="1184"/>
                </a:lnTo>
                <a:lnTo>
                  <a:pt x="742" y="1148"/>
                </a:lnTo>
                <a:lnTo>
                  <a:pt x="786" y="1106"/>
                </a:lnTo>
                <a:lnTo>
                  <a:pt x="828" y="1062"/>
                </a:lnTo>
                <a:lnTo>
                  <a:pt x="870" y="1014"/>
                </a:lnTo>
                <a:lnTo>
                  <a:pt x="870" y="1014"/>
                </a:lnTo>
                <a:lnTo>
                  <a:pt x="938" y="1000"/>
                </a:lnTo>
                <a:lnTo>
                  <a:pt x="1004" y="984"/>
                </a:lnTo>
                <a:lnTo>
                  <a:pt x="1064" y="966"/>
                </a:lnTo>
                <a:lnTo>
                  <a:pt x="1122" y="942"/>
                </a:lnTo>
                <a:lnTo>
                  <a:pt x="1122" y="942"/>
                </a:lnTo>
                <a:lnTo>
                  <a:pt x="1124" y="972"/>
                </a:lnTo>
                <a:lnTo>
                  <a:pt x="1124" y="1002"/>
                </a:lnTo>
                <a:lnTo>
                  <a:pt x="1124" y="1030"/>
                </a:lnTo>
                <a:lnTo>
                  <a:pt x="1122" y="1056"/>
                </a:lnTo>
                <a:lnTo>
                  <a:pt x="1122" y="1056"/>
                </a:lnTo>
                <a:close/>
                <a:moveTo>
                  <a:pt x="234" y="972"/>
                </a:moveTo>
                <a:lnTo>
                  <a:pt x="234" y="972"/>
                </a:lnTo>
                <a:lnTo>
                  <a:pt x="238" y="942"/>
                </a:lnTo>
                <a:lnTo>
                  <a:pt x="238" y="942"/>
                </a:lnTo>
                <a:lnTo>
                  <a:pt x="294" y="966"/>
                </a:lnTo>
                <a:lnTo>
                  <a:pt x="354" y="984"/>
                </a:lnTo>
                <a:lnTo>
                  <a:pt x="420" y="1000"/>
                </a:lnTo>
                <a:lnTo>
                  <a:pt x="488" y="1014"/>
                </a:lnTo>
                <a:lnTo>
                  <a:pt x="488" y="1014"/>
                </a:lnTo>
                <a:lnTo>
                  <a:pt x="530" y="1062"/>
                </a:lnTo>
                <a:lnTo>
                  <a:pt x="572" y="1106"/>
                </a:lnTo>
                <a:lnTo>
                  <a:pt x="616" y="1148"/>
                </a:lnTo>
                <a:lnTo>
                  <a:pt x="660" y="1184"/>
                </a:lnTo>
                <a:lnTo>
                  <a:pt x="660" y="1184"/>
                </a:lnTo>
                <a:lnTo>
                  <a:pt x="600" y="1180"/>
                </a:lnTo>
                <a:lnTo>
                  <a:pt x="542" y="1174"/>
                </a:lnTo>
                <a:lnTo>
                  <a:pt x="484" y="1162"/>
                </a:lnTo>
                <a:lnTo>
                  <a:pt x="430" y="1148"/>
                </a:lnTo>
                <a:lnTo>
                  <a:pt x="378" y="1130"/>
                </a:lnTo>
                <a:lnTo>
                  <a:pt x="328" y="1108"/>
                </a:lnTo>
                <a:lnTo>
                  <a:pt x="280" y="1084"/>
                </a:lnTo>
                <a:lnTo>
                  <a:pt x="236" y="1056"/>
                </a:lnTo>
                <a:lnTo>
                  <a:pt x="236" y="1056"/>
                </a:lnTo>
                <a:lnTo>
                  <a:pt x="234" y="1016"/>
                </a:lnTo>
                <a:lnTo>
                  <a:pt x="234" y="972"/>
                </a:lnTo>
                <a:lnTo>
                  <a:pt x="234" y="972"/>
                </a:lnTo>
                <a:close/>
                <a:moveTo>
                  <a:pt x="10" y="678"/>
                </a:moveTo>
                <a:lnTo>
                  <a:pt x="10" y="678"/>
                </a:lnTo>
                <a:lnTo>
                  <a:pt x="10" y="654"/>
                </a:lnTo>
                <a:lnTo>
                  <a:pt x="10" y="654"/>
                </a:lnTo>
                <a:lnTo>
                  <a:pt x="16" y="632"/>
                </a:lnTo>
                <a:lnTo>
                  <a:pt x="22" y="610"/>
                </a:lnTo>
                <a:lnTo>
                  <a:pt x="32" y="590"/>
                </a:lnTo>
                <a:lnTo>
                  <a:pt x="44" y="570"/>
                </a:lnTo>
                <a:lnTo>
                  <a:pt x="58" y="552"/>
                </a:lnTo>
                <a:lnTo>
                  <a:pt x="76" y="532"/>
                </a:lnTo>
                <a:lnTo>
                  <a:pt x="94" y="514"/>
                </a:lnTo>
                <a:lnTo>
                  <a:pt x="114" y="496"/>
                </a:lnTo>
                <a:lnTo>
                  <a:pt x="114" y="496"/>
                </a:lnTo>
                <a:lnTo>
                  <a:pt x="128" y="510"/>
                </a:lnTo>
                <a:lnTo>
                  <a:pt x="142" y="524"/>
                </a:lnTo>
                <a:lnTo>
                  <a:pt x="160" y="536"/>
                </a:lnTo>
                <a:lnTo>
                  <a:pt x="178" y="548"/>
                </a:lnTo>
                <a:lnTo>
                  <a:pt x="218" y="572"/>
                </a:lnTo>
                <a:lnTo>
                  <a:pt x="266" y="592"/>
                </a:lnTo>
                <a:lnTo>
                  <a:pt x="266" y="592"/>
                </a:lnTo>
                <a:lnTo>
                  <a:pt x="280" y="636"/>
                </a:lnTo>
                <a:lnTo>
                  <a:pt x="296" y="680"/>
                </a:lnTo>
                <a:lnTo>
                  <a:pt x="296" y="680"/>
                </a:lnTo>
                <a:lnTo>
                  <a:pt x="282" y="714"/>
                </a:lnTo>
                <a:lnTo>
                  <a:pt x="282" y="714"/>
                </a:lnTo>
                <a:lnTo>
                  <a:pt x="256" y="730"/>
                </a:lnTo>
                <a:lnTo>
                  <a:pt x="232" y="748"/>
                </a:lnTo>
                <a:lnTo>
                  <a:pt x="208" y="766"/>
                </a:lnTo>
                <a:lnTo>
                  <a:pt x="188" y="786"/>
                </a:lnTo>
                <a:lnTo>
                  <a:pt x="168" y="806"/>
                </a:lnTo>
                <a:lnTo>
                  <a:pt x="152" y="826"/>
                </a:lnTo>
                <a:lnTo>
                  <a:pt x="138" y="848"/>
                </a:lnTo>
                <a:lnTo>
                  <a:pt x="126" y="870"/>
                </a:lnTo>
                <a:lnTo>
                  <a:pt x="126" y="870"/>
                </a:lnTo>
                <a:lnTo>
                  <a:pt x="104" y="854"/>
                </a:lnTo>
                <a:lnTo>
                  <a:pt x="84" y="834"/>
                </a:lnTo>
                <a:lnTo>
                  <a:pt x="66" y="816"/>
                </a:lnTo>
                <a:lnTo>
                  <a:pt x="50" y="796"/>
                </a:lnTo>
                <a:lnTo>
                  <a:pt x="36" y="776"/>
                </a:lnTo>
                <a:lnTo>
                  <a:pt x="26" y="754"/>
                </a:lnTo>
                <a:lnTo>
                  <a:pt x="18" y="734"/>
                </a:lnTo>
                <a:lnTo>
                  <a:pt x="12" y="712"/>
                </a:lnTo>
                <a:lnTo>
                  <a:pt x="12" y="712"/>
                </a:lnTo>
                <a:lnTo>
                  <a:pt x="10" y="678"/>
                </a:lnTo>
                <a:lnTo>
                  <a:pt x="10" y="678"/>
                </a:lnTo>
                <a:close/>
                <a:moveTo>
                  <a:pt x="234" y="356"/>
                </a:moveTo>
                <a:lnTo>
                  <a:pt x="234" y="356"/>
                </a:lnTo>
                <a:lnTo>
                  <a:pt x="266" y="374"/>
                </a:lnTo>
                <a:lnTo>
                  <a:pt x="304" y="390"/>
                </a:lnTo>
                <a:lnTo>
                  <a:pt x="304" y="390"/>
                </a:lnTo>
                <a:lnTo>
                  <a:pt x="270" y="402"/>
                </a:lnTo>
                <a:lnTo>
                  <a:pt x="238" y="416"/>
                </a:lnTo>
                <a:lnTo>
                  <a:pt x="238" y="416"/>
                </a:lnTo>
                <a:lnTo>
                  <a:pt x="234" y="386"/>
                </a:lnTo>
                <a:lnTo>
                  <a:pt x="234" y="356"/>
                </a:lnTo>
                <a:lnTo>
                  <a:pt x="234" y="356"/>
                </a:lnTo>
                <a:close/>
                <a:moveTo>
                  <a:pt x="236" y="298"/>
                </a:moveTo>
                <a:lnTo>
                  <a:pt x="236" y="298"/>
                </a:lnTo>
                <a:lnTo>
                  <a:pt x="276" y="274"/>
                </a:lnTo>
                <a:lnTo>
                  <a:pt x="318" y="252"/>
                </a:lnTo>
                <a:lnTo>
                  <a:pt x="362" y="232"/>
                </a:lnTo>
                <a:lnTo>
                  <a:pt x="406" y="214"/>
                </a:lnTo>
                <a:lnTo>
                  <a:pt x="406" y="214"/>
                </a:lnTo>
                <a:lnTo>
                  <a:pt x="436" y="230"/>
                </a:lnTo>
                <a:lnTo>
                  <a:pt x="474" y="244"/>
                </a:lnTo>
                <a:lnTo>
                  <a:pt x="516" y="254"/>
                </a:lnTo>
                <a:lnTo>
                  <a:pt x="562" y="262"/>
                </a:lnTo>
                <a:lnTo>
                  <a:pt x="562" y="262"/>
                </a:lnTo>
                <a:lnTo>
                  <a:pt x="524" y="302"/>
                </a:lnTo>
                <a:lnTo>
                  <a:pt x="488" y="346"/>
                </a:lnTo>
                <a:lnTo>
                  <a:pt x="488" y="346"/>
                </a:lnTo>
                <a:lnTo>
                  <a:pt x="442" y="354"/>
                </a:lnTo>
                <a:lnTo>
                  <a:pt x="398" y="364"/>
                </a:lnTo>
                <a:lnTo>
                  <a:pt x="356" y="374"/>
                </a:lnTo>
                <a:lnTo>
                  <a:pt x="314" y="386"/>
                </a:lnTo>
                <a:lnTo>
                  <a:pt x="314" y="386"/>
                </a:lnTo>
                <a:lnTo>
                  <a:pt x="270" y="368"/>
                </a:lnTo>
                <a:lnTo>
                  <a:pt x="252" y="358"/>
                </a:lnTo>
                <a:lnTo>
                  <a:pt x="234" y="348"/>
                </a:lnTo>
                <a:lnTo>
                  <a:pt x="234" y="348"/>
                </a:lnTo>
                <a:lnTo>
                  <a:pt x="234" y="322"/>
                </a:lnTo>
                <a:lnTo>
                  <a:pt x="236" y="298"/>
                </a:lnTo>
                <a:lnTo>
                  <a:pt x="236" y="298"/>
                </a:lnTo>
                <a:close/>
                <a:moveTo>
                  <a:pt x="226" y="342"/>
                </a:moveTo>
                <a:lnTo>
                  <a:pt x="226" y="342"/>
                </a:lnTo>
                <a:lnTo>
                  <a:pt x="214" y="332"/>
                </a:lnTo>
                <a:lnTo>
                  <a:pt x="202" y="322"/>
                </a:lnTo>
                <a:lnTo>
                  <a:pt x="202" y="322"/>
                </a:lnTo>
                <a:lnTo>
                  <a:pt x="228" y="302"/>
                </a:lnTo>
                <a:lnTo>
                  <a:pt x="228" y="302"/>
                </a:lnTo>
                <a:lnTo>
                  <a:pt x="226" y="342"/>
                </a:lnTo>
                <a:lnTo>
                  <a:pt x="226" y="342"/>
                </a:lnTo>
                <a:close/>
                <a:moveTo>
                  <a:pt x="538" y="94"/>
                </a:moveTo>
                <a:lnTo>
                  <a:pt x="538" y="94"/>
                </a:lnTo>
                <a:lnTo>
                  <a:pt x="564" y="102"/>
                </a:lnTo>
                <a:lnTo>
                  <a:pt x="588" y="114"/>
                </a:lnTo>
                <a:lnTo>
                  <a:pt x="612" y="128"/>
                </a:lnTo>
                <a:lnTo>
                  <a:pt x="638" y="142"/>
                </a:lnTo>
                <a:lnTo>
                  <a:pt x="638" y="142"/>
                </a:lnTo>
                <a:lnTo>
                  <a:pt x="568" y="146"/>
                </a:lnTo>
                <a:lnTo>
                  <a:pt x="500" y="154"/>
                </a:lnTo>
                <a:lnTo>
                  <a:pt x="436" y="164"/>
                </a:lnTo>
                <a:lnTo>
                  <a:pt x="376" y="176"/>
                </a:lnTo>
                <a:lnTo>
                  <a:pt x="376" y="176"/>
                </a:lnTo>
                <a:lnTo>
                  <a:pt x="370" y="164"/>
                </a:lnTo>
                <a:lnTo>
                  <a:pt x="368" y="152"/>
                </a:lnTo>
                <a:lnTo>
                  <a:pt x="368" y="152"/>
                </a:lnTo>
                <a:lnTo>
                  <a:pt x="368" y="144"/>
                </a:lnTo>
                <a:lnTo>
                  <a:pt x="372" y="136"/>
                </a:lnTo>
                <a:lnTo>
                  <a:pt x="374" y="128"/>
                </a:lnTo>
                <a:lnTo>
                  <a:pt x="380" y="120"/>
                </a:lnTo>
                <a:lnTo>
                  <a:pt x="380" y="120"/>
                </a:lnTo>
                <a:lnTo>
                  <a:pt x="416" y="112"/>
                </a:lnTo>
                <a:lnTo>
                  <a:pt x="456" y="104"/>
                </a:lnTo>
                <a:lnTo>
                  <a:pt x="496" y="98"/>
                </a:lnTo>
                <a:lnTo>
                  <a:pt x="538" y="94"/>
                </a:lnTo>
                <a:lnTo>
                  <a:pt x="538" y="94"/>
                </a:lnTo>
                <a:close/>
                <a:moveTo>
                  <a:pt x="978" y="120"/>
                </a:moveTo>
                <a:lnTo>
                  <a:pt x="978" y="120"/>
                </a:lnTo>
                <a:lnTo>
                  <a:pt x="984" y="128"/>
                </a:lnTo>
                <a:lnTo>
                  <a:pt x="988" y="136"/>
                </a:lnTo>
                <a:lnTo>
                  <a:pt x="990" y="144"/>
                </a:lnTo>
                <a:lnTo>
                  <a:pt x="990" y="152"/>
                </a:lnTo>
                <a:lnTo>
                  <a:pt x="990" y="152"/>
                </a:lnTo>
                <a:lnTo>
                  <a:pt x="988" y="164"/>
                </a:lnTo>
                <a:lnTo>
                  <a:pt x="982" y="176"/>
                </a:lnTo>
                <a:lnTo>
                  <a:pt x="982" y="176"/>
                </a:lnTo>
                <a:lnTo>
                  <a:pt x="922" y="164"/>
                </a:lnTo>
                <a:lnTo>
                  <a:pt x="858" y="154"/>
                </a:lnTo>
                <a:lnTo>
                  <a:pt x="790" y="146"/>
                </a:lnTo>
                <a:lnTo>
                  <a:pt x="720" y="142"/>
                </a:lnTo>
                <a:lnTo>
                  <a:pt x="720" y="142"/>
                </a:lnTo>
                <a:lnTo>
                  <a:pt x="746" y="128"/>
                </a:lnTo>
                <a:lnTo>
                  <a:pt x="770" y="114"/>
                </a:lnTo>
                <a:lnTo>
                  <a:pt x="796" y="102"/>
                </a:lnTo>
                <a:lnTo>
                  <a:pt x="820" y="94"/>
                </a:lnTo>
                <a:lnTo>
                  <a:pt x="820" y="94"/>
                </a:lnTo>
                <a:lnTo>
                  <a:pt x="862" y="98"/>
                </a:lnTo>
                <a:lnTo>
                  <a:pt x="902" y="104"/>
                </a:lnTo>
                <a:lnTo>
                  <a:pt x="942" y="112"/>
                </a:lnTo>
                <a:lnTo>
                  <a:pt x="978" y="120"/>
                </a:lnTo>
                <a:lnTo>
                  <a:pt x="978" y="120"/>
                </a:lnTo>
                <a:close/>
                <a:moveTo>
                  <a:pt x="1124" y="348"/>
                </a:moveTo>
                <a:lnTo>
                  <a:pt x="1124" y="348"/>
                </a:lnTo>
                <a:lnTo>
                  <a:pt x="1108" y="358"/>
                </a:lnTo>
                <a:lnTo>
                  <a:pt x="1088" y="368"/>
                </a:lnTo>
                <a:lnTo>
                  <a:pt x="1044" y="386"/>
                </a:lnTo>
                <a:lnTo>
                  <a:pt x="1044" y="386"/>
                </a:lnTo>
                <a:lnTo>
                  <a:pt x="1004" y="374"/>
                </a:lnTo>
                <a:lnTo>
                  <a:pt x="960" y="362"/>
                </a:lnTo>
                <a:lnTo>
                  <a:pt x="916" y="354"/>
                </a:lnTo>
                <a:lnTo>
                  <a:pt x="870" y="346"/>
                </a:lnTo>
                <a:lnTo>
                  <a:pt x="870" y="346"/>
                </a:lnTo>
                <a:lnTo>
                  <a:pt x="834" y="302"/>
                </a:lnTo>
                <a:lnTo>
                  <a:pt x="796" y="262"/>
                </a:lnTo>
                <a:lnTo>
                  <a:pt x="796" y="262"/>
                </a:lnTo>
                <a:lnTo>
                  <a:pt x="844" y="254"/>
                </a:lnTo>
                <a:lnTo>
                  <a:pt x="886" y="244"/>
                </a:lnTo>
                <a:lnTo>
                  <a:pt x="922" y="230"/>
                </a:lnTo>
                <a:lnTo>
                  <a:pt x="952" y="214"/>
                </a:lnTo>
                <a:lnTo>
                  <a:pt x="952" y="214"/>
                </a:lnTo>
                <a:lnTo>
                  <a:pt x="996" y="232"/>
                </a:lnTo>
                <a:lnTo>
                  <a:pt x="1040" y="250"/>
                </a:lnTo>
                <a:lnTo>
                  <a:pt x="1082" y="272"/>
                </a:lnTo>
                <a:lnTo>
                  <a:pt x="1122" y="298"/>
                </a:lnTo>
                <a:lnTo>
                  <a:pt x="1122" y="298"/>
                </a:lnTo>
                <a:lnTo>
                  <a:pt x="1124" y="322"/>
                </a:lnTo>
                <a:lnTo>
                  <a:pt x="1124" y="348"/>
                </a:lnTo>
                <a:lnTo>
                  <a:pt x="1124" y="348"/>
                </a:lnTo>
                <a:close/>
                <a:moveTo>
                  <a:pt x="1130" y="302"/>
                </a:moveTo>
                <a:lnTo>
                  <a:pt x="1130" y="302"/>
                </a:lnTo>
                <a:lnTo>
                  <a:pt x="1152" y="320"/>
                </a:lnTo>
                <a:lnTo>
                  <a:pt x="1152" y="320"/>
                </a:lnTo>
                <a:lnTo>
                  <a:pt x="1156" y="322"/>
                </a:lnTo>
                <a:lnTo>
                  <a:pt x="1156" y="322"/>
                </a:lnTo>
                <a:lnTo>
                  <a:pt x="1144" y="332"/>
                </a:lnTo>
                <a:lnTo>
                  <a:pt x="1132" y="342"/>
                </a:lnTo>
                <a:lnTo>
                  <a:pt x="1132" y="342"/>
                </a:lnTo>
                <a:lnTo>
                  <a:pt x="1130" y="302"/>
                </a:lnTo>
                <a:lnTo>
                  <a:pt x="1130" y="302"/>
                </a:lnTo>
                <a:close/>
                <a:moveTo>
                  <a:pt x="1122" y="416"/>
                </a:moveTo>
                <a:lnTo>
                  <a:pt x="1122" y="416"/>
                </a:lnTo>
                <a:lnTo>
                  <a:pt x="1090" y="402"/>
                </a:lnTo>
                <a:lnTo>
                  <a:pt x="1056" y="390"/>
                </a:lnTo>
                <a:lnTo>
                  <a:pt x="1056" y="390"/>
                </a:lnTo>
                <a:lnTo>
                  <a:pt x="1092" y="374"/>
                </a:lnTo>
                <a:lnTo>
                  <a:pt x="1124" y="356"/>
                </a:lnTo>
                <a:lnTo>
                  <a:pt x="1124" y="356"/>
                </a:lnTo>
                <a:lnTo>
                  <a:pt x="1124" y="386"/>
                </a:lnTo>
                <a:lnTo>
                  <a:pt x="1122" y="416"/>
                </a:lnTo>
                <a:lnTo>
                  <a:pt x="1122" y="416"/>
                </a:lnTo>
                <a:close/>
                <a:moveTo>
                  <a:pt x="1086" y="586"/>
                </a:moveTo>
                <a:lnTo>
                  <a:pt x="1086" y="586"/>
                </a:lnTo>
                <a:lnTo>
                  <a:pt x="1032" y="606"/>
                </a:lnTo>
                <a:lnTo>
                  <a:pt x="1032" y="606"/>
                </a:lnTo>
                <a:lnTo>
                  <a:pt x="1006" y="556"/>
                </a:lnTo>
                <a:lnTo>
                  <a:pt x="980" y="506"/>
                </a:lnTo>
                <a:lnTo>
                  <a:pt x="980" y="506"/>
                </a:lnTo>
                <a:lnTo>
                  <a:pt x="954" y="466"/>
                </a:lnTo>
                <a:lnTo>
                  <a:pt x="928" y="426"/>
                </a:lnTo>
                <a:lnTo>
                  <a:pt x="928" y="426"/>
                </a:lnTo>
                <a:lnTo>
                  <a:pt x="990" y="412"/>
                </a:lnTo>
                <a:lnTo>
                  <a:pt x="1044" y="394"/>
                </a:lnTo>
                <a:lnTo>
                  <a:pt x="1044" y="394"/>
                </a:lnTo>
                <a:lnTo>
                  <a:pt x="1082" y="408"/>
                </a:lnTo>
                <a:lnTo>
                  <a:pt x="1120" y="424"/>
                </a:lnTo>
                <a:lnTo>
                  <a:pt x="1120" y="424"/>
                </a:lnTo>
                <a:lnTo>
                  <a:pt x="1116" y="464"/>
                </a:lnTo>
                <a:lnTo>
                  <a:pt x="1108" y="504"/>
                </a:lnTo>
                <a:lnTo>
                  <a:pt x="1098" y="544"/>
                </a:lnTo>
                <a:lnTo>
                  <a:pt x="1086" y="586"/>
                </a:lnTo>
                <a:lnTo>
                  <a:pt x="1086" y="586"/>
                </a:lnTo>
                <a:close/>
                <a:moveTo>
                  <a:pt x="1128" y="428"/>
                </a:moveTo>
                <a:lnTo>
                  <a:pt x="1128" y="428"/>
                </a:lnTo>
                <a:lnTo>
                  <a:pt x="1154" y="440"/>
                </a:lnTo>
                <a:lnTo>
                  <a:pt x="1154" y="440"/>
                </a:lnTo>
                <a:lnTo>
                  <a:pt x="1198" y="466"/>
                </a:lnTo>
                <a:lnTo>
                  <a:pt x="1238" y="492"/>
                </a:lnTo>
                <a:lnTo>
                  <a:pt x="1238" y="492"/>
                </a:lnTo>
                <a:lnTo>
                  <a:pt x="1226" y="504"/>
                </a:lnTo>
                <a:lnTo>
                  <a:pt x="1212" y="518"/>
                </a:lnTo>
                <a:lnTo>
                  <a:pt x="1196" y="530"/>
                </a:lnTo>
                <a:lnTo>
                  <a:pt x="1178" y="540"/>
                </a:lnTo>
                <a:lnTo>
                  <a:pt x="1140" y="562"/>
                </a:lnTo>
                <a:lnTo>
                  <a:pt x="1096" y="584"/>
                </a:lnTo>
                <a:lnTo>
                  <a:pt x="1096" y="584"/>
                </a:lnTo>
                <a:lnTo>
                  <a:pt x="1106" y="542"/>
                </a:lnTo>
                <a:lnTo>
                  <a:pt x="1116" y="504"/>
                </a:lnTo>
                <a:lnTo>
                  <a:pt x="1122" y="464"/>
                </a:lnTo>
                <a:lnTo>
                  <a:pt x="1128" y="428"/>
                </a:lnTo>
                <a:lnTo>
                  <a:pt x="1128" y="428"/>
                </a:lnTo>
                <a:close/>
                <a:moveTo>
                  <a:pt x="1046" y="698"/>
                </a:moveTo>
                <a:lnTo>
                  <a:pt x="1046" y="698"/>
                </a:lnTo>
                <a:lnTo>
                  <a:pt x="1014" y="682"/>
                </a:lnTo>
                <a:lnTo>
                  <a:pt x="978" y="668"/>
                </a:lnTo>
                <a:lnTo>
                  <a:pt x="942" y="654"/>
                </a:lnTo>
                <a:lnTo>
                  <a:pt x="904" y="644"/>
                </a:lnTo>
                <a:lnTo>
                  <a:pt x="904" y="644"/>
                </a:lnTo>
                <a:lnTo>
                  <a:pt x="968" y="632"/>
                </a:lnTo>
                <a:lnTo>
                  <a:pt x="1026" y="616"/>
                </a:lnTo>
                <a:lnTo>
                  <a:pt x="1026" y="616"/>
                </a:lnTo>
                <a:lnTo>
                  <a:pt x="1054" y="680"/>
                </a:lnTo>
                <a:lnTo>
                  <a:pt x="1054" y="680"/>
                </a:lnTo>
                <a:lnTo>
                  <a:pt x="1046" y="698"/>
                </a:lnTo>
                <a:lnTo>
                  <a:pt x="1046" y="698"/>
                </a:lnTo>
                <a:close/>
                <a:moveTo>
                  <a:pt x="1058" y="690"/>
                </a:moveTo>
                <a:lnTo>
                  <a:pt x="1058" y="690"/>
                </a:lnTo>
                <a:lnTo>
                  <a:pt x="1064" y="706"/>
                </a:lnTo>
                <a:lnTo>
                  <a:pt x="1064" y="706"/>
                </a:lnTo>
                <a:lnTo>
                  <a:pt x="1054" y="702"/>
                </a:lnTo>
                <a:lnTo>
                  <a:pt x="1054" y="702"/>
                </a:lnTo>
                <a:lnTo>
                  <a:pt x="1058" y="690"/>
                </a:lnTo>
                <a:lnTo>
                  <a:pt x="1058" y="690"/>
                </a:lnTo>
                <a:close/>
                <a:moveTo>
                  <a:pt x="304" y="680"/>
                </a:moveTo>
                <a:lnTo>
                  <a:pt x="304" y="680"/>
                </a:lnTo>
                <a:lnTo>
                  <a:pt x="332" y="616"/>
                </a:lnTo>
                <a:lnTo>
                  <a:pt x="332" y="616"/>
                </a:lnTo>
                <a:lnTo>
                  <a:pt x="392" y="632"/>
                </a:lnTo>
                <a:lnTo>
                  <a:pt x="454" y="644"/>
                </a:lnTo>
                <a:lnTo>
                  <a:pt x="454" y="644"/>
                </a:lnTo>
                <a:lnTo>
                  <a:pt x="416" y="656"/>
                </a:lnTo>
                <a:lnTo>
                  <a:pt x="380" y="668"/>
                </a:lnTo>
                <a:lnTo>
                  <a:pt x="344" y="682"/>
                </a:lnTo>
                <a:lnTo>
                  <a:pt x="312" y="698"/>
                </a:lnTo>
                <a:lnTo>
                  <a:pt x="312" y="698"/>
                </a:lnTo>
                <a:lnTo>
                  <a:pt x="304" y="680"/>
                </a:lnTo>
                <a:lnTo>
                  <a:pt x="304" y="680"/>
                </a:lnTo>
                <a:close/>
                <a:moveTo>
                  <a:pt x="304" y="702"/>
                </a:moveTo>
                <a:lnTo>
                  <a:pt x="304" y="702"/>
                </a:lnTo>
                <a:lnTo>
                  <a:pt x="294" y="708"/>
                </a:lnTo>
                <a:lnTo>
                  <a:pt x="294" y="708"/>
                </a:lnTo>
                <a:lnTo>
                  <a:pt x="300" y="690"/>
                </a:lnTo>
                <a:lnTo>
                  <a:pt x="300" y="690"/>
                </a:lnTo>
                <a:lnTo>
                  <a:pt x="304" y="702"/>
                </a:lnTo>
                <a:lnTo>
                  <a:pt x="304" y="702"/>
                </a:lnTo>
                <a:close/>
                <a:moveTo>
                  <a:pt x="300" y="668"/>
                </a:moveTo>
                <a:lnTo>
                  <a:pt x="300" y="668"/>
                </a:lnTo>
                <a:lnTo>
                  <a:pt x="286" y="632"/>
                </a:lnTo>
                <a:lnTo>
                  <a:pt x="274" y="596"/>
                </a:lnTo>
                <a:lnTo>
                  <a:pt x="274" y="596"/>
                </a:lnTo>
                <a:lnTo>
                  <a:pt x="324" y="614"/>
                </a:lnTo>
                <a:lnTo>
                  <a:pt x="324" y="614"/>
                </a:lnTo>
                <a:lnTo>
                  <a:pt x="300" y="668"/>
                </a:lnTo>
                <a:lnTo>
                  <a:pt x="300" y="668"/>
                </a:lnTo>
                <a:close/>
                <a:moveTo>
                  <a:pt x="492" y="354"/>
                </a:moveTo>
                <a:lnTo>
                  <a:pt x="492" y="354"/>
                </a:lnTo>
                <a:lnTo>
                  <a:pt x="536" y="348"/>
                </a:lnTo>
                <a:lnTo>
                  <a:pt x="582" y="344"/>
                </a:lnTo>
                <a:lnTo>
                  <a:pt x="628" y="340"/>
                </a:lnTo>
                <a:lnTo>
                  <a:pt x="676" y="340"/>
                </a:lnTo>
                <a:lnTo>
                  <a:pt x="676" y="442"/>
                </a:lnTo>
                <a:lnTo>
                  <a:pt x="676" y="442"/>
                </a:lnTo>
                <a:lnTo>
                  <a:pt x="614" y="440"/>
                </a:lnTo>
                <a:lnTo>
                  <a:pt x="554" y="436"/>
                </a:lnTo>
                <a:lnTo>
                  <a:pt x="496" y="430"/>
                </a:lnTo>
                <a:lnTo>
                  <a:pt x="442" y="420"/>
                </a:lnTo>
                <a:lnTo>
                  <a:pt x="442" y="420"/>
                </a:lnTo>
                <a:lnTo>
                  <a:pt x="468" y="386"/>
                </a:lnTo>
                <a:lnTo>
                  <a:pt x="492" y="354"/>
                </a:lnTo>
                <a:lnTo>
                  <a:pt x="492" y="354"/>
                </a:lnTo>
                <a:close/>
                <a:moveTo>
                  <a:pt x="434" y="420"/>
                </a:moveTo>
                <a:lnTo>
                  <a:pt x="434" y="420"/>
                </a:lnTo>
                <a:lnTo>
                  <a:pt x="378" y="406"/>
                </a:lnTo>
                <a:lnTo>
                  <a:pt x="326" y="390"/>
                </a:lnTo>
                <a:lnTo>
                  <a:pt x="326" y="390"/>
                </a:lnTo>
                <a:lnTo>
                  <a:pt x="362" y="380"/>
                </a:lnTo>
                <a:lnTo>
                  <a:pt x="402" y="370"/>
                </a:lnTo>
                <a:lnTo>
                  <a:pt x="440" y="362"/>
                </a:lnTo>
                <a:lnTo>
                  <a:pt x="482" y="354"/>
                </a:lnTo>
                <a:lnTo>
                  <a:pt x="482" y="354"/>
                </a:lnTo>
                <a:lnTo>
                  <a:pt x="458" y="386"/>
                </a:lnTo>
                <a:lnTo>
                  <a:pt x="434" y="420"/>
                </a:lnTo>
                <a:lnTo>
                  <a:pt x="434" y="420"/>
                </a:lnTo>
                <a:close/>
                <a:moveTo>
                  <a:pt x="916" y="420"/>
                </a:moveTo>
                <a:lnTo>
                  <a:pt x="916" y="420"/>
                </a:lnTo>
                <a:lnTo>
                  <a:pt x="862" y="430"/>
                </a:lnTo>
                <a:lnTo>
                  <a:pt x="804" y="436"/>
                </a:lnTo>
                <a:lnTo>
                  <a:pt x="746" y="440"/>
                </a:lnTo>
                <a:lnTo>
                  <a:pt x="684" y="442"/>
                </a:lnTo>
                <a:lnTo>
                  <a:pt x="684" y="340"/>
                </a:lnTo>
                <a:lnTo>
                  <a:pt x="684" y="340"/>
                </a:lnTo>
                <a:lnTo>
                  <a:pt x="730" y="340"/>
                </a:lnTo>
                <a:lnTo>
                  <a:pt x="776" y="344"/>
                </a:lnTo>
                <a:lnTo>
                  <a:pt x="820" y="348"/>
                </a:lnTo>
                <a:lnTo>
                  <a:pt x="866" y="354"/>
                </a:lnTo>
                <a:lnTo>
                  <a:pt x="866" y="354"/>
                </a:lnTo>
                <a:lnTo>
                  <a:pt x="890" y="386"/>
                </a:lnTo>
                <a:lnTo>
                  <a:pt x="916" y="420"/>
                </a:lnTo>
                <a:lnTo>
                  <a:pt x="916" y="420"/>
                </a:lnTo>
                <a:close/>
                <a:moveTo>
                  <a:pt x="876" y="354"/>
                </a:moveTo>
                <a:lnTo>
                  <a:pt x="876" y="354"/>
                </a:lnTo>
                <a:lnTo>
                  <a:pt x="918" y="362"/>
                </a:lnTo>
                <a:lnTo>
                  <a:pt x="956" y="370"/>
                </a:lnTo>
                <a:lnTo>
                  <a:pt x="996" y="380"/>
                </a:lnTo>
                <a:lnTo>
                  <a:pt x="1032" y="390"/>
                </a:lnTo>
                <a:lnTo>
                  <a:pt x="1032" y="390"/>
                </a:lnTo>
                <a:lnTo>
                  <a:pt x="982" y="406"/>
                </a:lnTo>
                <a:lnTo>
                  <a:pt x="924" y="420"/>
                </a:lnTo>
                <a:lnTo>
                  <a:pt x="924" y="420"/>
                </a:lnTo>
                <a:lnTo>
                  <a:pt x="900" y="386"/>
                </a:lnTo>
                <a:lnTo>
                  <a:pt x="876" y="354"/>
                </a:lnTo>
                <a:lnTo>
                  <a:pt x="876" y="354"/>
                </a:lnTo>
                <a:close/>
                <a:moveTo>
                  <a:pt x="676" y="654"/>
                </a:moveTo>
                <a:lnTo>
                  <a:pt x="676" y="654"/>
                </a:lnTo>
                <a:lnTo>
                  <a:pt x="628" y="654"/>
                </a:lnTo>
                <a:lnTo>
                  <a:pt x="584" y="652"/>
                </a:lnTo>
                <a:lnTo>
                  <a:pt x="540" y="648"/>
                </a:lnTo>
                <a:lnTo>
                  <a:pt x="496" y="642"/>
                </a:lnTo>
                <a:lnTo>
                  <a:pt x="496" y="642"/>
                </a:lnTo>
                <a:lnTo>
                  <a:pt x="540" y="636"/>
                </a:lnTo>
                <a:lnTo>
                  <a:pt x="584" y="630"/>
                </a:lnTo>
                <a:lnTo>
                  <a:pt x="628" y="626"/>
                </a:lnTo>
                <a:lnTo>
                  <a:pt x="676" y="624"/>
                </a:lnTo>
                <a:lnTo>
                  <a:pt x="676" y="654"/>
                </a:lnTo>
                <a:close/>
                <a:moveTo>
                  <a:pt x="684" y="624"/>
                </a:moveTo>
                <a:lnTo>
                  <a:pt x="684" y="624"/>
                </a:lnTo>
                <a:lnTo>
                  <a:pt x="730" y="626"/>
                </a:lnTo>
                <a:lnTo>
                  <a:pt x="774" y="630"/>
                </a:lnTo>
                <a:lnTo>
                  <a:pt x="818" y="636"/>
                </a:lnTo>
                <a:lnTo>
                  <a:pt x="862" y="642"/>
                </a:lnTo>
                <a:lnTo>
                  <a:pt x="862" y="642"/>
                </a:lnTo>
                <a:lnTo>
                  <a:pt x="818" y="648"/>
                </a:lnTo>
                <a:lnTo>
                  <a:pt x="774" y="652"/>
                </a:lnTo>
                <a:lnTo>
                  <a:pt x="730" y="654"/>
                </a:lnTo>
                <a:lnTo>
                  <a:pt x="684" y="654"/>
                </a:lnTo>
                <a:lnTo>
                  <a:pt x="684" y="624"/>
                </a:lnTo>
                <a:close/>
                <a:moveTo>
                  <a:pt x="684" y="616"/>
                </a:moveTo>
                <a:lnTo>
                  <a:pt x="684" y="450"/>
                </a:lnTo>
                <a:lnTo>
                  <a:pt x="684" y="450"/>
                </a:lnTo>
                <a:lnTo>
                  <a:pt x="746" y="448"/>
                </a:lnTo>
                <a:lnTo>
                  <a:pt x="808" y="444"/>
                </a:lnTo>
                <a:lnTo>
                  <a:pt x="866" y="436"/>
                </a:lnTo>
                <a:lnTo>
                  <a:pt x="920" y="428"/>
                </a:lnTo>
                <a:lnTo>
                  <a:pt x="920" y="428"/>
                </a:lnTo>
                <a:lnTo>
                  <a:pt x="946" y="468"/>
                </a:lnTo>
                <a:lnTo>
                  <a:pt x="972" y="510"/>
                </a:lnTo>
                <a:lnTo>
                  <a:pt x="972" y="510"/>
                </a:lnTo>
                <a:lnTo>
                  <a:pt x="1000" y="560"/>
                </a:lnTo>
                <a:lnTo>
                  <a:pt x="1024" y="608"/>
                </a:lnTo>
                <a:lnTo>
                  <a:pt x="1024" y="608"/>
                </a:lnTo>
                <a:lnTo>
                  <a:pt x="990" y="618"/>
                </a:lnTo>
                <a:lnTo>
                  <a:pt x="956" y="626"/>
                </a:lnTo>
                <a:lnTo>
                  <a:pt x="922" y="634"/>
                </a:lnTo>
                <a:lnTo>
                  <a:pt x="884" y="640"/>
                </a:lnTo>
                <a:lnTo>
                  <a:pt x="884" y="640"/>
                </a:lnTo>
                <a:lnTo>
                  <a:pt x="836" y="630"/>
                </a:lnTo>
                <a:lnTo>
                  <a:pt x="786" y="622"/>
                </a:lnTo>
                <a:lnTo>
                  <a:pt x="736" y="618"/>
                </a:lnTo>
                <a:lnTo>
                  <a:pt x="684" y="616"/>
                </a:lnTo>
                <a:lnTo>
                  <a:pt x="684" y="616"/>
                </a:lnTo>
                <a:close/>
                <a:moveTo>
                  <a:pt x="684" y="332"/>
                </a:moveTo>
                <a:lnTo>
                  <a:pt x="684" y="270"/>
                </a:lnTo>
                <a:lnTo>
                  <a:pt x="684" y="270"/>
                </a:lnTo>
                <a:lnTo>
                  <a:pt x="736" y="268"/>
                </a:lnTo>
                <a:lnTo>
                  <a:pt x="786" y="264"/>
                </a:lnTo>
                <a:lnTo>
                  <a:pt x="786" y="264"/>
                </a:lnTo>
                <a:lnTo>
                  <a:pt x="822" y="302"/>
                </a:lnTo>
                <a:lnTo>
                  <a:pt x="858" y="344"/>
                </a:lnTo>
                <a:lnTo>
                  <a:pt x="858" y="344"/>
                </a:lnTo>
                <a:lnTo>
                  <a:pt x="816" y="338"/>
                </a:lnTo>
                <a:lnTo>
                  <a:pt x="772" y="336"/>
                </a:lnTo>
                <a:lnTo>
                  <a:pt x="728" y="332"/>
                </a:lnTo>
                <a:lnTo>
                  <a:pt x="684" y="332"/>
                </a:lnTo>
                <a:lnTo>
                  <a:pt x="684" y="332"/>
                </a:lnTo>
                <a:close/>
                <a:moveTo>
                  <a:pt x="684" y="262"/>
                </a:moveTo>
                <a:lnTo>
                  <a:pt x="684" y="174"/>
                </a:lnTo>
                <a:lnTo>
                  <a:pt x="684" y="174"/>
                </a:lnTo>
                <a:lnTo>
                  <a:pt x="732" y="212"/>
                </a:lnTo>
                <a:lnTo>
                  <a:pt x="780" y="256"/>
                </a:lnTo>
                <a:lnTo>
                  <a:pt x="780" y="256"/>
                </a:lnTo>
                <a:lnTo>
                  <a:pt x="732" y="262"/>
                </a:lnTo>
                <a:lnTo>
                  <a:pt x="684" y="262"/>
                </a:lnTo>
                <a:lnTo>
                  <a:pt x="684" y="262"/>
                </a:lnTo>
                <a:close/>
                <a:moveTo>
                  <a:pt x="692" y="170"/>
                </a:moveTo>
                <a:lnTo>
                  <a:pt x="692" y="170"/>
                </a:lnTo>
                <a:lnTo>
                  <a:pt x="758" y="174"/>
                </a:lnTo>
                <a:lnTo>
                  <a:pt x="820" y="182"/>
                </a:lnTo>
                <a:lnTo>
                  <a:pt x="882" y="194"/>
                </a:lnTo>
                <a:lnTo>
                  <a:pt x="942" y="212"/>
                </a:lnTo>
                <a:lnTo>
                  <a:pt x="942" y="212"/>
                </a:lnTo>
                <a:lnTo>
                  <a:pt x="912" y="226"/>
                </a:lnTo>
                <a:lnTo>
                  <a:pt x="876" y="238"/>
                </a:lnTo>
                <a:lnTo>
                  <a:pt x="834" y="248"/>
                </a:lnTo>
                <a:lnTo>
                  <a:pt x="790" y="256"/>
                </a:lnTo>
                <a:lnTo>
                  <a:pt x="790" y="256"/>
                </a:lnTo>
                <a:lnTo>
                  <a:pt x="742" y="210"/>
                </a:lnTo>
                <a:lnTo>
                  <a:pt x="692" y="170"/>
                </a:lnTo>
                <a:lnTo>
                  <a:pt x="692" y="170"/>
                </a:lnTo>
                <a:close/>
                <a:moveTo>
                  <a:pt x="684" y="150"/>
                </a:moveTo>
                <a:lnTo>
                  <a:pt x="684" y="150"/>
                </a:lnTo>
                <a:lnTo>
                  <a:pt x="694" y="150"/>
                </a:lnTo>
                <a:lnTo>
                  <a:pt x="694" y="150"/>
                </a:lnTo>
                <a:lnTo>
                  <a:pt x="684" y="158"/>
                </a:lnTo>
                <a:lnTo>
                  <a:pt x="684" y="150"/>
                </a:lnTo>
                <a:close/>
                <a:moveTo>
                  <a:pt x="676" y="158"/>
                </a:moveTo>
                <a:lnTo>
                  <a:pt x="676" y="158"/>
                </a:lnTo>
                <a:lnTo>
                  <a:pt x="664" y="150"/>
                </a:lnTo>
                <a:lnTo>
                  <a:pt x="664" y="150"/>
                </a:lnTo>
                <a:lnTo>
                  <a:pt x="676" y="150"/>
                </a:lnTo>
                <a:lnTo>
                  <a:pt x="676" y="158"/>
                </a:lnTo>
                <a:close/>
                <a:moveTo>
                  <a:pt x="570" y="256"/>
                </a:moveTo>
                <a:lnTo>
                  <a:pt x="570" y="256"/>
                </a:lnTo>
                <a:lnTo>
                  <a:pt x="524" y="248"/>
                </a:lnTo>
                <a:lnTo>
                  <a:pt x="482" y="238"/>
                </a:lnTo>
                <a:lnTo>
                  <a:pt x="446" y="226"/>
                </a:lnTo>
                <a:lnTo>
                  <a:pt x="416" y="212"/>
                </a:lnTo>
                <a:lnTo>
                  <a:pt x="416" y="212"/>
                </a:lnTo>
                <a:lnTo>
                  <a:pt x="476" y="194"/>
                </a:lnTo>
                <a:lnTo>
                  <a:pt x="536" y="182"/>
                </a:lnTo>
                <a:lnTo>
                  <a:pt x="600" y="174"/>
                </a:lnTo>
                <a:lnTo>
                  <a:pt x="632" y="172"/>
                </a:lnTo>
                <a:lnTo>
                  <a:pt x="666" y="170"/>
                </a:lnTo>
                <a:lnTo>
                  <a:pt x="666" y="170"/>
                </a:lnTo>
                <a:lnTo>
                  <a:pt x="618" y="210"/>
                </a:lnTo>
                <a:lnTo>
                  <a:pt x="570" y="256"/>
                </a:lnTo>
                <a:lnTo>
                  <a:pt x="570" y="256"/>
                </a:lnTo>
                <a:close/>
                <a:moveTo>
                  <a:pt x="676" y="174"/>
                </a:moveTo>
                <a:lnTo>
                  <a:pt x="676" y="262"/>
                </a:lnTo>
                <a:lnTo>
                  <a:pt x="676" y="262"/>
                </a:lnTo>
                <a:lnTo>
                  <a:pt x="626" y="262"/>
                </a:lnTo>
                <a:lnTo>
                  <a:pt x="580" y="256"/>
                </a:lnTo>
                <a:lnTo>
                  <a:pt x="580" y="256"/>
                </a:lnTo>
                <a:lnTo>
                  <a:pt x="626" y="212"/>
                </a:lnTo>
                <a:lnTo>
                  <a:pt x="676" y="174"/>
                </a:lnTo>
                <a:lnTo>
                  <a:pt x="676" y="174"/>
                </a:lnTo>
                <a:close/>
                <a:moveTo>
                  <a:pt x="676" y="270"/>
                </a:moveTo>
                <a:lnTo>
                  <a:pt x="676" y="332"/>
                </a:lnTo>
                <a:lnTo>
                  <a:pt x="676" y="332"/>
                </a:lnTo>
                <a:lnTo>
                  <a:pt x="630" y="332"/>
                </a:lnTo>
                <a:lnTo>
                  <a:pt x="586" y="336"/>
                </a:lnTo>
                <a:lnTo>
                  <a:pt x="542" y="338"/>
                </a:lnTo>
                <a:lnTo>
                  <a:pt x="500" y="344"/>
                </a:lnTo>
                <a:lnTo>
                  <a:pt x="500" y="344"/>
                </a:lnTo>
                <a:lnTo>
                  <a:pt x="536" y="302"/>
                </a:lnTo>
                <a:lnTo>
                  <a:pt x="572" y="264"/>
                </a:lnTo>
                <a:lnTo>
                  <a:pt x="572" y="264"/>
                </a:lnTo>
                <a:lnTo>
                  <a:pt x="622" y="268"/>
                </a:lnTo>
                <a:lnTo>
                  <a:pt x="676" y="270"/>
                </a:lnTo>
                <a:lnTo>
                  <a:pt x="676" y="270"/>
                </a:lnTo>
                <a:close/>
                <a:moveTo>
                  <a:pt x="676" y="450"/>
                </a:moveTo>
                <a:lnTo>
                  <a:pt x="676" y="616"/>
                </a:lnTo>
                <a:lnTo>
                  <a:pt x="676" y="616"/>
                </a:lnTo>
                <a:lnTo>
                  <a:pt x="622" y="618"/>
                </a:lnTo>
                <a:lnTo>
                  <a:pt x="572" y="622"/>
                </a:lnTo>
                <a:lnTo>
                  <a:pt x="522" y="630"/>
                </a:lnTo>
                <a:lnTo>
                  <a:pt x="474" y="640"/>
                </a:lnTo>
                <a:lnTo>
                  <a:pt x="474" y="640"/>
                </a:lnTo>
                <a:lnTo>
                  <a:pt x="438" y="634"/>
                </a:lnTo>
                <a:lnTo>
                  <a:pt x="402" y="626"/>
                </a:lnTo>
                <a:lnTo>
                  <a:pt x="368" y="618"/>
                </a:lnTo>
                <a:lnTo>
                  <a:pt x="334" y="608"/>
                </a:lnTo>
                <a:lnTo>
                  <a:pt x="334" y="608"/>
                </a:lnTo>
                <a:lnTo>
                  <a:pt x="360" y="560"/>
                </a:lnTo>
                <a:lnTo>
                  <a:pt x="386" y="510"/>
                </a:lnTo>
                <a:lnTo>
                  <a:pt x="386" y="510"/>
                </a:lnTo>
                <a:lnTo>
                  <a:pt x="412" y="468"/>
                </a:lnTo>
                <a:lnTo>
                  <a:pt x="438" y="428"/>
                </a:lnTo>
                <a:lnTo>
                  <a:pt x="438" y="428"/>
                </a:lnTo>
                <a:lnTo>
                  <a:pt x="492" y="436"/>
                </a:lnTo>
                <a:lnTo>
                  <a:pt x="552" y="444"/>
                </a:lnTo>
                <a:lnTo>
                  <a:pt x="612" y="448"/>
                </a:lnTo>
                <a:lnTo>
                  <a:pt x="676" y="450"/>
                </a:lnTo>
                <a:lnTo>
                  <a:pt x="676" y="450"/>
                </a:lnTo>
                <a:close/>
                <a:moveTo>
                  <a:pt x="476" y="648"/>
                </a:moveTo>
                <a:lnTo>
                  <a:pt x="476" y="648"/>
                </a:lnTo>
                <a:lnTo>
                  <a:pt x="522" y="654"/>
                </a:lnTo>
                <a:lnTo>
                  <a:pt x="572" y="658"/>
                </a:lnTo>
                <a:lnTo>
                  <a:pt x="624" y="662"/>
                </a:lnTo>
                <a:lnTo>
                  <a:pt x="676" y="662"/>
                </a:lnTo>
                <a:lnTo>
                  <a:pt x="676" y="1020"/>
                </a:lnTo>
                <a:lnTo>
                  <a:pt x="676" y="1020"/>
                </a:lnTo>
                <a:lnTo>
                  <a:pt x="628" y="1018"/>
                </a:lnTo>
                <a:lnTo>
                  <a:pt x="582" y="1016"/>
                </a:lnTo>
                <a:lnTo>
                  <a:pt x="536" y="1012"/>
                </a:lnTo>
                <a:lnTo>
                  <a:pt x="492" y="1006"/>
                </a:lnTo>
                <a:lnTo>
                  <a:pt x="492" y="1006"/>
                </a:lnTo>
                <a:lnTo>
                  <a:pt x="464" y="968"/>
                </a:lnTo>
                <a:lnTo>
                  <a:pt x="438" y="930"/>
                </a:lnTo>
                <a:lnTo>
                  <a:pt x="412" y="890"/>
                </a:lnTo>
                <a:lnTo>
                  <a:pt x="386" y="848"/>
                </a:lnTo>
                <a:lnTo>
                  <a:pt x="386" y="848"/>
                </a:lnTo>
                <a:lnTo>
                  <a:pt x="366" y="812"/>
                </a:lnTo>
                <a:lnTo>
                  <a:pt x="348" y="776"/>
                </a:lnTo>
                <a:lnTo>
                  <a:pt x="330" y="740"/>
                </a:lnTo>
                <a:lnTo>
                  <a:pt x="314" y="704"/>
                </a:lnTo>
                <a:lnTo>
                  <a:pt x="314" y="704"/>
                </a:lnTo>
                <a:lnTo>
                  <a:pt x="352" y="688"/>
                </a:lnTo>
                <a:lnTo>
                  <a:pt x="390" y="672"/>
                </a:lnTo>
                <a:lnTo>
                  <a:pt x="432" y="658"/>
                </a:lnTo>
                <a:lnTo>
                  <a:pt x="476" y="648"/>
                </a:lnTo>
                <a:lnTo>
                  <a:pt x="476" y="648"/>
                </a:lnTo>
                <a:close/>
                <a:moveTo>
                  <a:pt x="684" y="662"/>
                </a:moveTo>
                <a:lnTo>
                  <a:pt x="684" y="662"/>
                </a:lnTo>
                <a:lnTo>
                  <a:pt x="736" y="662"/>
                </a:lnTo>
                <a:lnTo>
                  <a:pt x="786" y="658"/>
                </a:lnTo>
                <a:lnTo>
                  <a:pt x="836" y="654"/>
                </a:lnTo>
                <a:lnTo>
                  <a:pt x="884" y="648"/>
                </a:lnTo>
                <a:lnTo>
                  <a:pt x="884" y="648"/>
                </a:lnTo>
                <a:lnTo>
                  <a:pt x="926" y="658"/>
                </a:lnTo>
                <a:lnTo>
                  <a:pt x="968" y="672"/>
                </a:lnTo>
                <a:lnTo>
                  <a:pt x="1006" y="688"/>
                </a:lnTo>
                <a:lnTo>
                  <a:pt x="1044" y="704"/>
                </a:lnTo>
                <a:lnTo>
                  <a:pt x="1044" y="704"/>
                </a:lnTo>
                <a:lnTo>
                  <a:pt x="1028" y="740"/>
                </a:lnTo>
                <a:lnTo>
                  <a:pt x="1010" y="776"/>
                </a:lnTo>
                <a:lnTo>
                  <a:pt x="992" y="812"/>
                </a:lnTo>
                <a:lnTo>
                  <a:pt x="972" y="848"/>
                </a:lnTo>
                <a:lnTo>
                  <a:pt x="972" y="848"/>
                </a:lnTo>
                <a:lnTo>
                  <a:pt x="948" y="890"/>
                </a:lnTo>
                <a:lnTo>
                  <a:pt x="920" y="930"/>
                </a:lnTo>
                <a:lnTo>
                  <a:pt x="894" y="968"/>
                </a:lnTo>
                <a:lnTo>
                  <a:pt x="866" y="1006"/>
                </a:lnTo>
                <a:lnTo>
                  <a:pt x="866" y="1006"/>
                </a:lnTo>
                <a:lnTo>
                  <a:pt x="822" y="1012"/>
                </a:lnTo>
                <a:lnTo>
                  <a:pt x="776" y="1016"/>
                </a:lnTo>
                <a:lnTo>
                  <a:pt x="730" y="1018"/>
                </a:lnTo>
                <a:lnTo>
                  <a:pt x="684" y="1020"/>
                </a:lnTo>
                <a:lnTo>
                  <a:pt x="684" y="662"/>
                </a:lnTo>
                <a:close/>
                <a:moveTo>
                  <a:pt x="1034" y="614"/>
                </a:moveTo>
                <a:lnTo>
                  <a:pt x="1034" y="614"/>
                </a:lnTo>
                <a:lnTo>
                  <a:pt x="1084" y="596"/>
                </a:lnTo>
                <a:lnTo>
                  <a:pt x="1084" y="596"/>
                </a:lnTo>
                <a:lnTo>
                  <a:pt x="1072" y="632"/>
                </a:lnTo>
                <a:lnTo>
                  <a:pt x="1058" y="668"/>
                </a:lnTo>
                <a:lnTo>
                  <a:pt x="1058" y="668"/>
                </a:lnTo>
                <a:lnTo>
                  <a:pt x="1034" y="614"/>
                </a:lnTo>
                <a:lnTo>
                  <a:pt x="1034" y="614"/>
                </a:lnTo>
                <a:close/>
                <a:moveTo>
                  <a:pt x="960" y="208"/>
                </a:moveTo>
                <a:lnTo>
                  <a:pt x="960" y="208"/>
                </a:lnTo>
                <a:lnTo>
                  <a:pt x="974" y="198"/>
                </a:lnTo>
                <a:lnTo>
                  <a:pt x="986" y="186"/>
                </a:lnTo>
                <a:lnTo>
                  <a:pt x="986" y="186"/>
                </a:lnTo>
                <a:lnTo>
                  <a:pt x="1018" y="194"/>
                </a:lnTo>
                <a:lnTo>
                  <a:pt x="1050" y="204"/>
                </a:lnTo>
                <a:lnTo>
                  <a:pt x="1080" y="214"/>
                </a:lnTo>
                <a:lnTo>
                  <a:pt x="1108" y="226"/>
                </a:lnTo>
                <a:lnTo>
                  <a:pt x="1108" y="226"/>
                </a:lnTo>
                <a:lnTo>
                  <a:pt x="1114" y="256"/>
                </a:lnTo>
                <a:lnTo>
                  <a:pt x="1120" y="286"/>
                </a:lnTo>
                <a:lnTo>
                  <a:pt x="1120" y="286"/>
                </a:lnTo>
                <a:lnTo>
                  <a:pt x="1082" y="264"/>
                </a:lnTo>
                <a:lnTo>
                  <a:pt x="1044" y="244"/>
                </a:lnTo>
                <a:lnTo>
                  <a:pt x="1002" y="224"/>
                </a:lnTo>
                <a:lnTo>
                  <a:pt x="960" y="208"/>
                </a:lnTo>
                <a:lnTo>
                  <a:pt x="960" y="208"/>
                </a:lnTo>
                <a:close/>
                <a:moveTo>
                  <a:pt x="950" y="206"/>
                </a:moveTo>
                <a:lnTo>
                  <a:pt x="950" y="206"/>
                </a:lnTo>
                <a:lnTo>
                  <a:pt x="920" y="196"/>
                </a:lnTo>
                <a:lnTo>
                  <a:pt x="888" y="188"/>
                </a:lnTo>
                <a:lnTo>
                  <a:pt x="856" y="180"/>
                </a:lnTo>
                <a:lnTo>
                  <a:pt x="824" y="174"/>
                </a:lnTo>
                <a:lnTo>
                  <a:pt x="792" y="170"/>
                </a:lnTo>
                <a:lnTo>
                  <a:pt x="758" y="166"/>
                </a:lnTo>
                <a:lnTo>
                  <a:pt x="724" y="164"/>
                </a:lnTo>
                <a:lnTo>
                  <a:pt x="690" y="162"/>
                </a:lnTo>
                <a:lnTo>
                  <a:pt x="690" y="162"/>
                </a:lnTo>
                <a:lnTo>
                  <a:pt x="708" y="150"/>
                </a:lnTo>
                <a:lnTo>
                  <a:pt x="708" y="150"/>
                </a:lnTo>
                <a:lnTo>
                  <a:pt x="780" y="154"/>
                </a:lnTo>
                <a:lnTo>
                  <a:pt x="850" y="160"/>
                </a:lnTo>
                <a:lnTo>
                  <a:pt x="916" y="170"/>
                </a:lnTo>
                <a:lnTo>
                  <a:pt x="978" y="184"/>
                </a:lnTo>
                <a:lnTo>
                  <a:pt x="978" y="184"/>
                </a:lnTo>
                <a:lnTo>
                  <a:pt x="966" y="194"/>
                </a:lnTo>
                <a:lnTo>
                  <a:pt x="950" y="206"/>
                </a:lnTo>
                <a:lnTo>
                  <a:pt x="950" y="206"/>
                </a:lnTo>
                <a:close/>
                <a:moveTo>
                  <a:pt x="706" y="142"/>
                </a:moveTo>
                <a:lnTo>
                  <a:pt x="706" y="142"/>
                </a:lnTo>
                <a:lnTo>
                  <a:pt x="684" y="142"/>
                </a:lnTo>
                <a:lnTo>
                  <a:pt x="684" y="86"/>
                </a:lnTo>
                <a:lnTo>
                  <a:pt x="684" y="86"/>
                </a:lnTo>
                <a:lnTo>
                  <a:pt x="744" y="88"/>
                </a:lnTo>
                <a:lnTo>
                  <a:pt x="802" y="92"/>
                </a:lnTo>
                <a:lnTo>
                  <a:pt x="802" y="92"/>
                </a:lnTo>
                <a:lnTo>
                  <a:pt x="778" y="102"/>
                </a:lnTo>
                <a:lnTo>
                  <a:pt x="754" y="114"/>
                </a:lnTo>
                <a:lnTo>
                  <a:pt x="730" y="126"/>
                </a:lnTo>
                <a:lnTo>
                  <a:pt x="706" y="142"/>
                </a:lnTo>
                <a:lnTo>
                  <a:pt x="706" y="142"/>
                </a:lnTo>
                <a:close/>
                <a:moveTo>
                  <a:pt x="676" y="142"/>
                </a:moveTo>
                <a:lnTo>
                  <a:pt x="676" y="142"/>
                </a:lnTo>
                <a:lnTo>
                  <a:pt x="652" y="142"/>
                </a:lnTo>
                <a:lnTo>
                  <a:pt x="652" y="142"/>
                </a:lnTo>
                <a:lnTo>
                  <a:pt x="628" y="126"/>
                </a:lnTo>
                <a:lnTo>
                  <a:pt x="604" y="114"/>
                </a:lnTo>
                <a:lnTo>
                  <a:pt x="580" y="102"/>
                </a:lnTo>
                <a:lnTo>
                  <a:pt x="556" y="92"/>
                </a:lnTo>
                <a:lnTo>
                  <a:pt x="556" y="92"/>
                </a:lnTo>
                <a:lnTo>
                  <a:pt x="614" y="88"/>
                </a:lnTo>
                <a:lnTo>
                  <a:pt x="676" y="86"/>
                </a:lnTo>
                <a:lnTo>
                  <a:pt x="676" y="142"/>
                </a:lnTo>
                <a:close/>
                <a:moveTo>
                  <a:pt x="650" y="150"/>
                </a:moveTo>
                <a:lnTo>
                  <a:pt x="650" y="150"/>
                </a:lnTo>
                <a:lnTo>
                  <a:pt x="668" y="162"/>
                </a:lnTo>
                <a:lnTo>
                  <a:pt x="668" y="162"/>
                </a:lnTo>
                <a:lnTo>
                  <a:pt x="634" y="164"/>
                </a:lnTo>
                <a:lnTo>
                  <a:pt x="600" y="166"/>
                </a:lnTo>
                <a:lnTo>
                  <a:pt x="566" y="170"/>
                </a:lnTo>
                <a:lnTo>
                  <a:pt x="534" y="174"/>
                </a:lnTo>
                <a:lnTo>
                  <a:pt x="500" y="180"/>
                </a:lnTo>
                <a:lnTo>
                  <a:pt x="470" y="188"/>
                </a:lnTo>
                <a:lnTo>
                  <a:pt x="438" y="196"/>
                </a:lnTo>
                <a:lnTo>
                  <a:pt x="408" y="206"/>
                </a:lnTo>
                <a:lnTo>
                  <a:pt x="408" y="206"/>
                </a:lnTo>
                <a:lnTo>
                  <a:pt x="392" y="194"/>
                </a:lnTo>
                <a:lnTo>
                  <a:pt x="380" y="184"/>
                </a:lnTo>
                <a:lnTo>
                  <a:pt x="380" y="184"/>
                </a:lnTo>
                <a:lnTo>
                  <a:pt x="442" y="170"/>
                </a:lnTo>
                <a:lnTo>
                  <a:pt x="508" y="160"/>
                </a:lnTo>
                <a:lnTo>
                  <a:pt x="578" y="154"/>
                </a:lnTo>
                <a:lnTo>
                  <a:pt x="650" y="150"/>
                </a:lnTo>
                <a:lnTo>
                  <a:pt x="650" y="150"/>
                </a:lnTo>
                <a:close/>
                <a:moveTo>
                  <a:pt x="398" y="210"/>
                </a:moveTo>
                <a:lnTo>
                  <a:pt x="398" y="210"/>
                </a:lnTo>
                <a:lnTo>
                  <a:pt x="356" y="226"/>
                </a:lnTo>
                <a:lnTo>
                  <a:pt x="314" y="244"/>
                </a:lnTo>
                <a:lnTo>
                  <a:pt x="276" y="264"/>
                </a:lnTo>
                <a:lnTo>
                  <a:pt x="238" y="288"/>
                </a:lnTo>
                <a:lnTo>
                  <a:pt x="238" y="288"/>
                </a:lnTo>
                <a:lnTo>
                  <a:pt x="244" y="256"/>
                </a:lnTo>
                <a:lnTo>
                  <a:pt x="250" y="226"/>
                </a:lnTo>
                <a:lnTo>
                  <a:pt x="250" y="226"/>
                </a:lnTo>
                <a:lnTo>
                  <a:pt x="278" y="214"/>
                </a:lnTo>
                <a:lnTo>
                  <a:pt x="308" y="204"/>
                </a:lnTo>
                <a:lnTo>
                  <a:pt x="340" y="194"/>
                </a:lnTo>
                <a:lnTo>
                  <a:pt x="372" y="186"/>
                </a:lnTo>
                <a:lnTo>
                  <a:pt x="372" y="186"/>
                </a:lnTo>
                <a:lnTo>
                  <a:pt x="384" y="198"/>
                </a:lnTo>
                <a:lnTo>
                  <a:pt x="398" y="210"/>
                </a:lnTo>
                <a:lnTo>
                  <a:pt x="398" y="210"/>
                </a:lnTo>
                <a:close/>
                <a:moveTo>
                  <a:pt x="314" y="394"/>
                </a:moveTo>
                <a:lnTo>
                  <a:pt x="314" y="394"/>
                </a:lnTo>
                <a:lnTo>
                  <a:pt x="368" y="412"/>
                </a:lnTo>
                <a:lnTo>
                  <a:pt x="430" y="426"/>
                </a:lnTo>
                <a:lnTo>
                  <a:pt x="430" y="426"/>
                </a:lnTo>
                <a:lnTo>
                  <a:pt x="404" y="466"/>
                </a:lnTo>
                <a:lnTo>
                  <a:pt x="380" y="506"/>
                </a:lnTo>
                <a:lnTo>
                  <a:pt x="380" y="506"/>
                </a:lnTo>
                <a:lnTo>
                  <a:pt x="352" y="556"/>
                </a:lnTo>
                <a:lnTo>
                  <a:pt x="328" y="606"/>
                </a:lnTo>
                <a:lnTo>
                  <a:pt x="328" y="606"/>
                </a:lnTo>
                <a:lnTo>
                  <a:pt x="272" y="586"/>
                </a:lnTo>
                <a:lnTo>
                  <a:pt x="272" y="586"/>
                </a:lnTo>
                <a:lnTo>
                  <a:pt x="260" y="544"/>
                </a:lnTo>
                <a:lnTo>
                  <a:pt x="250" y="504"/>
                </a:lnTo>
                <a:lnTo>
                  <a:pt x="244" y="464"/>
                </a:lnTo>
                <a:lnTo>
                  <a:pt x="238" y="424"/>
                </a:lnTo>
                <a:lnTo>
                  <a:pt x="238" y="424"/>
                </a:lnTo>
                <a:lnTo>
                  <a:pt x="276" y="408"/>
                </a:lnTo>
                <a:lnTo>
                  <a:pt x="314" y="394"/>
                </a:lnTo>
                <a:lnTo>
                  <a:pt x="314" y="394"/>
                </a:lnTo>
                <a:close/>
                <a:moveTo>
                  <a:pt x="262" y="584"/>
                </a:moveTo>
                <a:lnTo>
                  <a:pt x="262" y="584"/>
                </a:lnTo>
                <a:lnTo>
                  <a:pt x="218" y="562"/>
                </a:lnTo>
                <a:lnTo>
                  <a:pt x="180" y="540"/>
                </a:lnTo>
                <a:lnTo>
                  <a:pt x="162" y="530"/>
                </a:lnTo>
                <a:lnTo>
                  <a:pt x="148" y="518"/>
                </a:lnTo>
                <a:lnTo>
                  <a:pt x="134" y="504"/>
                </a:lnTo>
                <a:lnTo>
                  <a:pt x="120" y="492"/>
                </a:lnTo>
                <a:lnTo>
                  <a:pt x="120" y="492"/>
                </a:lnTo>
                <a:lnTo>
                  <a:pt x="146" y="474"/>
                </a:lnTo>
                <a:lnTo>
                  <a:pt x="172" y="458"/>
                </a:lnTo>
                <a:lnTo>
                  <a:pt x="200" y="442"/>
                </a:lnTo>
                <a:lnTo>
                  <a:pt x="230" y="428"/>
                </a:lnTo>
                <a:lnTo>
                  <a:pt x="230" y="428"/>
                </a:lnTo>
                <a:lnTo>
                  <a:pt x="236" y="464"/>
                </a:lnTo>
                <a:lnTo>
                  <a:pt x="242" y="504"/>
                </a:lnTo>
                <a:lnTo>
                  <a:pt x="252" y="542"/>
                </a:lnTo>
                <a:lnTo>
                  <a:pt x="262" y="584"/>
                </a:lnTo>
                <a:lnTo>
                  <a:pt x="262" y="584"/>
                </a:lnTo>
                <a:close/>
                <a:moveTo>
                  <a:pt x="278" y="724"/>
                </a:moveTo>
                <a:lnTo>
                  <a:pt x="278" y="724"/>
                </a:lnTo>
                <a:lnTo>
                  <a:pt x="262" y="778"/>
                </a:lnTo>
                <a:lnTo>
                  <a:pt x="248" y="830"/>
                </a:lnTo>
                <a:lnTo>
                  <a:pt x="238" y="882"/>
                </a:lnTo>
                <a:lnTo>
                  <a:pt x="230" y="932"/>
                </a:lnTo>
                <a:lnTo>
                  <a:pt x="230" y="932"/>
                </a:lnTo>
                <a:lnTo>
                  <a:pt x="204" y="918"/>
                </a:lnTo>
                <a:lnTo>
                  <a:pt x="178" y="904"/>
                </a:lnTo>
                <a:lnTo>
                  <a:pt x="154" y="890"/>
                </a:lnTo>
                <a:lnTo>
                  <a:pt x="132" y="876"/>
                </a:lnTo>
                <a:lnTo>
                  <a:pt x="132" y="876"/>
                </a:lnTo>
                <a:lnTo>
                  <a:pt x="144" y="854"/>
                </a:lnTo>
                <a:lnTo>
                  <a:pt x="156" y="834"/>
                </a:lnTo>
                <a:lnTo>
                  <a:pt x="172" y="814"/>
                </a:lnTo>
                <a:lnTo>
                  <a:pt x="190" y="794"/>
                </a:lnTo>
                <a:lnTo>
                  <a:pt x="210" y="776"/>
                </a:lnTo>
                <a:lnTo>
                  <a:pt x="230" y="758"/>
                </a:lnTo>
                <a:lnTo>
                  <a:pt x="254" y="740"/>
                </a:lnTo>
                <a:lnTo>
                  <a:pt x="278" y="724"/>
                </a:lnTo>
                <a:lnTo>
                  <a:pt x="278" y="724"/>
                </a:lnTo>
                <a:close/>
                <a:moveTo>
                  <a:pt x="290" y="718"/>
                </a:moveTo>
                <a:lnTo>
                  <a:pt x="290" y="718"/>
                </a:lnTo>
                <a:lnTo>
                  <a:pt x="308" y="708"/>
                </a:lnTo>
                <a:lnTo>
                  <a:pt x="308" y="708"/>
                </a:lnTo>
                <a:lnTo>
                  <a:pt x="324" y="744"/>
                </a:lnTo>
                <a:lnTo>
                  <a:pt x="340" y="780"/>
                </a:lnTo>
                <a:lnTo>
                  <a:pt x="360" y="816"/>
                </a:lnTo>
                <a:lnTo>
                  <a:pt x="380" y="852"/>
                </a:lnTo>
                <a:lnTo>
                  <a:pt x="380" y="852"/>
                </a:lnTo>
                <a:lnTo>
                  <a:pt x="404" y="892"/>
                </a:lnTo>
                <a:lnTo>
                  <a:pt x="428" y="932"/>
                </a:lnTo>
                <a:lnTo>
                  <a:pt x="454" y="968"/>
                </a:lnTo>
                <a:lnTo>
                  <a:pt x="482" y="1004"/>
                </a:lnTo>
                <a:lnTo>
                  <a:pt x="482" y="1004"/>
                </a:lnTo>
                <a:lnTo>
                  <a:pt x="414" y="992"/>
                </a:lnTo>
                <a:lnTo>
                  <a:pt x="352" y="976"/>
                </a:lnTo>
                <a:lnTo>
                  <a:pt x="292" y="956"/>
                </a:lnTo>
                <a:lnTo>
                  <a:pt x="238" y="934"/>
                </a:lnTo>
                <a:lnTo>
                  <a:pt x="238" y="934"/>
                </a:lnTo>
                <a:lnTo>
                  <a:pt x="246" y="882"/>
                </a:lnTo>
                <a:lnTo>
                  <a:pt x="256" y="828"/>
                </a:lnTo>
                <a:lnTo>
                  <a:pt x="270" y="774"/>
                </a:lnTo>
                <a:lnTo>
                  <a:pt x="290" y="718"/>
                </a:lnTo>
                <a:lnTo>
                  <a:pt x="290" y="718"/>
                </a:lnTo>
                <a:close/>
                <a:moveTo>
                  <a:pt x="500" y="1014"/>
                </a:moveTo>
                <a:lnTo>
                  <a:pt x="500" y="1014"/>
                </a:lnTo>
                <a:lnTo>
                  <a:pt x="542" y="1020"/>
                </a:lnTo>
                <a:lnTo>
                  <a:pt x="586" y="1024"/>
                </a:lnTo>
                <a:lnTo>
                  <a:pt x="630" y="1026"/>
                </a:lnTo>
                <a:lnTo>
                  <a:pt x="676" y="1028"/>
                </a:lnTo>
                <a:lnTo>
                  <a:pt x="676" y="1184"/>
                </a:lnTo>
                <a:lnTo>
                  <a:pt x="676" y="1184"/>
                </a:lnTo>
                <a:lnTo>
                  <a:pt x="674" y="1184"/>
                </a:lnTo>
                <a:lnTo>
                  <a:pt x="674" y="1184"/>
                </a:lnTo>
                <a:lnTo>
                  <a:pt x="630" y="1148"/>
                </a:lnTo>
                <a:lnTo>
                  <a:pt x="586" y="1108"/>
                </a:lnTo>
                <a:lnTo>
                  <a:pt x="542" y="1064"/>
                </a:lnTo>
                <a:lnTo>
                  <a:pt x="500" y="1014"/>
                </a:lnTo>
                <a:lnTo>
                  <a:pt x="500" y="1014"/>
                </a:lnTo>
                <a:close/>
                <a:moveTo>
                  <a:pt x="684" y="1184"/>
                </a:moveTo>
                <a:lnTo>
                  <a:pt x="684" y="1028"/>
                </a:lnTo>
                <a:lnTo>
                  <a:pt x="684" y="1028"/>
                </a:lnTo>
                <a:lnTo>
                  <a:pt x="728" y="1026"/>
                </a:lnTo>
                <a:lnTo>
                  <a:pt x="772" y="1024"/>
                </a:lnTo>
                <a:lnTo>
                  <a:pt x="816" y="1020"/>
                </a:lnTo>
                <a:lnTo>
                  <a:pt x="858" y="1014"/>
                </a:lnTo>
                <a:lnTo>
                  <a:pt x="858" y="1014"/>
                </a:lnTo>
                <a:lnTo>
                  <a:pt x="816" y="1064"/>
                </a:lnTo>
                <a:lnTo>
                  <a:pt x="774" y="1108"/>
                </a:lnTo>
                <a:lnTo>
                  <a:pt x="730" y="1148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lnTo>
                  <a:pt x="684" y="1184"/>
                </a:lnTo>
                <a:close/>
                <a:moveTo>
                  <a:pt x="876" y="1004"/>
                </a:moveTo>
                <a:lnTo>
                  <a:pt x="876" y="1004"/>
                </a:lnTo>
                <a:lnTo>
                  <a:pt x="904" y="968"/>
                </a:lnTo>
                <a:lnTo>
                  <a:pt x="930" y="932"/>
                </a:lnTo>
                <a:lnTo>
                  <a:pt x="954" y="892"/>
                </a:lnTo>
                <a:lnTo>
                  <a:pt x="980" y="852"/>
                </a:lnTo>
                <a:lnTo>
                  <a:pt x="980" y="852"/>
                </a:lnTo>
                <a:lnTo>
                  <a:pt x="1000" y="816"/>
                </a:lnTo>
                <a:lnTo>
                  <a:pt x="1018" y="780"/>
                </a:lnTo>
                <a:lnTo>
                  <a:pt x="1034" y="744"/>
                </a:lnTo>
                <a:lnTo>
                  <a:pt x="1050" y="708"/>
                </a:lnTo>
                <a:lnTo>
                  <a:pt x="1050" y="708"/>
                </a:lnTo>
                <a:lnTo>
                  <a:pt x="1068" y="718"/>
                </a:lnTo>
                <a:lnTo>
                  <a:pt x="1068" y="718"/>
                </a:lnTo>
                <a:lnTo>
                  <a:pt x="1088" y="774"/>
                </a:lnTo>
                <a:lnTo>
                  <a:pt x="1102" y="830"/>
                </a:lnTo>
                <a:lnTo>
                  <a:pt x="1112" y="884"/>
                </a:lnTo>
                <a:lnTo>
                  <a:pt x="1120" y="934"/>
                </a:lnTo>
                <a:lnTo>
                  <a:pt x="1120" y="934"/>
                </a:lnTo>
                <a:lnTo>
                  <a:pt x="1066" y="956"/>
                </a:lnTo>
                <a:lnTo>
                  <a:pt x="1006" y="976"/>
                </a:lnTo>
                <a:lnTo>
                  <a:pt x="944" y="992"/>
                </a:lnTo>
                <a:lnTo>
                  <a:pt x="876" y="1004"/>
                </a:lnTo>
                <a:lnTo>
                  <a:pt x="876" y="1004"/>
                </a:lnTo>
                <a:close/>
                <a:moveTo>
                  <a:pt x="1080" y="724"/>
                </a:moveTo>
                <a:lnTo>
                  <a:pt x="1080" y="724"/>
                </a:lnTo>
                <a:lnTo>
                  <a:pt x="1082" y="726"/>
                </a:lnTo>
                <a:lnTo>
                  <a:pt x="1082" y="726"/>
                </a:lnTo>
                <a:lnTo>
                  <a:pt x="1106" y="742"/>
                </a:lnTo>
                <a:lnTo>
                  <a:pt x="1130" y="758"/>
                </a:lnTo>
                <a:lnTo>
                  <a:pt x="1152" y="776"/>
                </a:lnTo>
                <a:lnTo>
                  <a:pt x="1170" y="796"/>
                </a:lnTo>
                <a:lnTo>
                  <a:pt x="1188" y="814"/>
                </a:lnTo>
                <a:lnTo>
                  <a:pt x="1202" y="834"/>
                </a:lnTo>
                <a:lnTo>
                  <a:pt x="1216" y="854"/>
                </a:lnTo>
                <a:lnTo>
                  <a:pt x="1226" y="876"/>
                </a:lnTo>
                <a:lnTo>
                  <a:pt x="1226" y="876"/>
                </a:lnTo>
                <a:lnTo>
                  <a:pt x="1204" y="890"/>
                </a:lnTo>
                <a:lnTo>
                  <a:pt x="1180" y="904"/>
                </a:lnTo>
                <a:lnTo>
                  <a:pt x="1154" y="918"/>
                </a:lnTo>
                <a:lnTo>
                  <a:pt x="1128" y="932"/>
                </a:lnTo>
                <a:lnTo>
                  <a:pt x="1128" y="932"/>
                </a:lnTo>
                <a:lnTo>
                  <a:pt x="1120" y="882"/>
                </a:lnTo>
                <a:lnTo>
                  <a:pt x="1110" y="830"/>
                </a:lnTo>
                <a:lnTo>
                  <a:pt x="1096" y="778"/>
                </a:lnTo>
                <a:lnTo>
                  <a:pt x="1080" y="724"/>
                </a:lnTo>
                <a:lnTo>
                  <a:pt x="1080" y="724"/>
                </a:lnTo>
                <a:close/>
                <a:moveTo>
                  <a:pt x="1086" y="718"/>
                </a:moveTo>
                <a:lnTo>
                  <a:pt x="1086" y="718"/>
                </a:lnTo>
                <a:lnTo>
                  <a:pt x="1076" y="712"/>
                </a:lnTo>
                <a:lnTo>
                  <a:pt x="1076" y="712"/>
                </a:lnTo>
                <a:lnTo>
                  <a:pt x="1062" y="680"/>
                </a:lnTo>
                <a:lnTo>
                  <a:pt x="1062" y="680"/>
                </a:lnTo>
                <a:lnTo>
                  <a:pt x="1078" y="636"/>
                </a:lnTo>
                <a:lnTo>
                  <a:pt x="1094" y="592"/>
                </a:lnTo>
                <a:lnTo>
                  <a:pt x="1094" y="592"/>
                </a:lnTo>
                <a:lnTo>
                  <a:pt x="1140" y="572"/>
                </a:lnTo>
                <a:lnTo>
                  <a:pt x="1180" y="548"/>
                </a:lnTo>
                <a:lnTo>
                  <a:pt x="1198" y="536"/>
                </a:lnTo>
                <a:lnTo>
                  <a:pt x="1216" y="524"/>
                </a:lnTo>
                <a:lnTo>
                  <a:pt x="1230" y="510"/>
                </a:lnTo>
                <a:lnTo>
                  <a:pt x="1244" y="496"/>
                </a:lnTo>
                <a:lnTo>
                  <a:pt x="1244" y="496"/>
                </a:lnTo>
                <a:lnTo>
                  <a:pt x="1264" y="514"/>
                </a:lnTo>
                <a:lnTo>
                  <a:pt x="1284" y="532"/>
                </a:lnTo>
                <a:lnTo>
                  <a:pt x="1300" y="552"/>
                </a:lnTo>
                <a:lnTo>
                  <a:pt x="1314" y="572"/>
                </a:lnTo>
                <a:lnTo>
                  <a:pt x="1326" y="592"/>
                </a:lnTo>
                <a:lnTo>
                  <a:pt x="1336" y="612"/>
                </a:lnTo>
                <a:lnTo>
                  <a:pt x="1344" y="632"/>
                </a:lnTo>
                <a:lnTo>
                  <a:pt x="1348" y="654"/>
                </a:lnTo>
                <a:lnTo>
                  <a:pt x="1348" y="654"/>
                </a:lnTo>
                <a:lnTo>
                  <a:pt x="1348" y="678"/>
                </a:lnTo>
                <a:lnTo>
                  <a:pt x="1348" y="678"/>
                </a:lnTo>
                <a:lnTo>
                  <a:pt x="1346" y="712"/>
                </a:lnTo>
                <a:lnTo>
                  <a:pt x="1346" y="712"/>
                </a:lnTo>
                <a:lnTo>
                  <a:pt x="1342" y="734"/>
                </a:lnTo>
                <a:lnTo>
                  <a:pt x="1332" y="754"/>
                </a:lnTo>
                <a:lnTo>
                  <a:pt x="1322" y="776"/>
                </a:lnTo>
                <a:lnTo>
                  <a:pt x="1308" y="796"/>
                </a:lnTo>
                <a:lnTo>
                  <a:pt x="1294" y="816"/>
                </a:lnTo>
                <a:lnTo>
                  <a:pt x="1276" y="834"/>
                </a:lnTo>
                <a:lnTo>
                  <a:pt x="1256" y="854"/>
                </a:lnTo>
                <a:lnTo>
                  <a:pt x="1232" y="870"/>
                </a:lnTo>
                <a:lnTo>
                  <a:pt x="1232" y="870"/>
                </a:lnTo>
                <a:lnTo>
                  <a:pt x="1222" y="850"/>
                </a:lnTo>
                <a:lnTo>
                  <a:pt x="1208" y="830"/>
                </a:lnTo>
                <a:lnTo>
                  <a:pt x="1194" y="808"/>
                </a:lnTo>
                <a:lnTo>
                  <a:pt x="1176" y="790"/>
                </a:lnTo>
                <a:lnTo>
                  <a:pt x="1156" y="770"/>
                </a:lnTo>
                <a:lnTo>
                  <a:pt x="1134" y="752"/>
                </a:lnTo>
                <a:lnTo>
                  <a:pt x="1112" y="736"/>
                </a:lnTo>
                <a:lnTo>
                  <a:pt x="1086" y="718"/>
                </a:lnTo>
                <a:lnTo>
                  <a:pt x="1086" y="718"/>
                </a:lnTo>
                <a:close/>
                <a:moveTo>
                  <a:pt x="1248" y="490"/>
                </a:moveTo>
                <a:lnTo>
                  <a:pt x="1248" y="490"/>
                </a:lnTo>
                <a:lnTo>
                  <a:pt x="1264" y="470"/>
                </a:lnTo>
                <a:lnTo>
                  <a:pt x="1276" y="448"/>
                </a:lnTo>
                <a:lnTo>
                  <a:pt x="1276" y="448"/>
                </a:lnTo>
                <a:lnTo>
                  <a:pt x="1298" y="484"/>
                </a:lnTo>
                <a:lnTo>
                  <a:pt x="1316" y="522"/>
                </a:lnTo>
                <a:lnTo>
                  <a:pt x="1332" y="562"/>
                </a:lnTo>
                <a:lnTo>
                  <a:pt x="1342" y="602"/>
                </a:lnTo>
                <a:lnTo>
                  <a:pt x="1342" y="602"/>
                </a:lnTo>
                <a:lnTo>
                  <a:pt x="1334" y="588"/>
                </a:lnTo>
                <a:lnTo>
                  <a:pt x="1326" y="574"/>
                </a:lnTo>
                <a:lnTo>
                  <a:pt x="1304" y="544"/>
                </a:lnTo>
                <a:lnTo>
                  <a:pt x="1280" y="516"/>
                </a:lnTo>
                <a:lnTo>
                  <a:pt x="1248" y="490"/>
                </a:lnTo>
                <a:lnTo>
                  <a:pt x="1248" y="490"/>
                </a:lnTo>
                <a:close/>
                <a:moveTo>
                  <a:pt x="1244" y="486"/>
                </a:moveTo>
                <a:lnTo>
                  <a:pt x="1244" y="486"/>
                </a:lnTo>
                <a:lnTo>
                  <a:pt x="1204" y="458"/>
                </a:lnTo>
                <a:lnTo>
                  <a:pt x="1158" y="432"/>
                </a:lnTo>
                <a:lnTo>
                  <a:pt x="1158" y="432"/>
                </a:lnTo>
                <a:lnTo>
                  <a:pt x="1128" y="418"/>
                </a:lnTo>
                <a:lnTo>
                  <a:pt x="1128" y="418"/>
                </a:lnTo>
                <a:lnTo>
                  <a:pt x="1132" y="384"/>
                </a:lnTo>
                <a:lnTo>
                  <a:pt x="1132" y="352"/>
                </a:lnTo>
                <a:lnTo>
                  <a:pt x="1132" y="352"/>
                </a:lnTo>
                <a:lnTo>
                  <a:pt x="1148" y="340"/>
                </a:lnTo>
                <a:lnTo>
                  <a:pt x="1162" y="326"/>
                </a:lnTo>
                <a:lnTo>
                  <a:pt x="1162" y="326"/>
                </a:lnTo>
                <a:lnTo>
                  <a:pt x="1194" y="354"/>
                </a:lnTo>
                <a:lnTo>
                  <a:pt x="1222" y="380"/>
                </a:lnTo>
                <a:lnTo>
                  <a:pt x="1248" y="410"/>
                </a:lnTo>
                <a:lnTo>
                  <a:pt x="1270" y="440"/>
                </a:lnTo>
                <a:lnTo>
                  <a:pt x="1270" y="440"/>
                </a:lnTo>
                <a:lnTo>
                  <a:pt x="1266" y="452"/>
                </a:lnTo>
                <a:lnTo>
                  <a:pt x="1260" y="462"/>
                </a:lnTo>
                <a:lnTo>
                  <a:pt x="1244" y="486"/>
                </a:lnTo>
                <a:lnTo>
                  <a:pt x="1244" y="486"/>
                </a:lnTo>
                <a:close/>
                <a:moveTo>
                  <a:pt x="1162" y="316"/>
                </a:moveTo>
                <a:lnTo>
                  <a:pt x="1162" y="316"/>
                </a:lnTo>
                <a:lnTo>
                  <a:pt x="1158" y="312"/>
                </a:lnTo>
                <a:lnTo>
                  <a:pt x="1158" y="312"/>
                </a:lnTo>
                <a:lnTo>
                  <a:pt x="1128" y="292"/>
                </a:lnTo>
                <a:lnTo>
                  <a:pt x="1128" y="292"/>
                </a:lnTo>
                <a:lnTo>
                  <a:pt x="1124" y="260"/>
                </a:lnTo>
                <a:lnTo>
                  <a:pt x="1116" y="230"/>
                </a:lnTo>
                <a:lnTo>
                  <a:pt x="1116" y="230"/>
                </a:lnTo>
                <a:lnTo>
                  <a:pt x="1152" y="248"/>
                </a:lnTo>
                <a:lnTo>
                  <a:pt x="1184" y="268"/>
                </a:lnTo>
                <a:lnTo>
                  <a:pt x="1184" y="268"/>
                </a:lnTo>
                <a:lnTo>
                  <a:pt x="1182" y="280"/>
                </a:lnTo>
                <a:lnTo>
                  <a:pt x="1178" y="292"/>
                </a:lnTo>
                <a:lnTo>
                  <a:pt x="1172" y="304"/>
                </a:lnTo>
                <a:lnTo>
                  <a:pt x="1162" y="316"/>
                </a:lnTo>
                <a:lnTo>
                  <a:pt x="1162" y="316"/>
                </a:lnTo>
                <a:close/>
                <a:moveTo>
                  <a:pt x="1104" y="216"/>
                </a:moveTo>
                <a:lnTo>
                  <a:pt x="1104" y="216"/>
                </a:lnTo>
                <a:lnTo>
                  <a:pt x="1050" y="196"/>
                </a:lnTo>
                <a:lnTo>
                  <a:pt x="990" y="178"/>
                </a:lnTo>
                <a:lnTo>
                  <a:pt x="990" y="178"/>
                </a:lnTo>
                <a:lnTo>
                  <a:pt x="996" y="166"/>
                </a:lnTo>
                <a:lnTo>
                  <a:pt x="998" y="152"/>
                </a:lnTo>
                <a:lnTo>
                  <a:pt x="998" y="152"/>
                </a:lnTo>
                <a:lnTo>
                  <a:pt x="996" y="138"/>
                </a:lnTo>
                <a:lnTo>
                  <a:pt x="990" y="124"/>
                </a:lnTo>
                <a:lnTo>
                  <a:pt x="990" y="124"/>
                </a:lnTo>
                <a:lnTo>
                  <a:pt x="1034" y="138"/>
                </a:lnTo>
                <a:lnTo>
                  <a:pt x="1072" y="152"/>
                </a:lnTo>
                <a:lnTo>
                  <a:pt x="1072" y="152"/>
                </a:lnTo>
                <a:lnTo>
                  <a:pt x="1082" y="168"/>
                </a:lnTo>
                <a:lnTo>
                  <a:pt x="1090" y="182"/>
                </a:lnTo>
                <a:lnTo>
                  <a:pt x="1098" y="200"/>
                </a:lnTo>
                <a:lnTo>
                  <a:pt x="1104" y="216"/>
                </a:lnTo>
                <a:lnTo>
                  <a:pt x="1104" y="216"/>
                </a:lnTo>
                <a:close/>
                <a:moveTo>
                  <a:pt x="968" y="110"/>
                </a:moveTo>
                <a:lnTo>
                  <a:pt x="968" y="110"/>
                </a:lnTo>
                <a:lnTo>
                  <a:pt x="906" y="98"/>
                </a:lnTo>
                <a:lnTo>
                  <a:pt x="838" y="88"/>
                </a:lnTo>
                <a:lnTo>
                  <a:pt x="838" y="88"/>
                </a:lnTo>
                <a:lnTo>
                  <a:pt x="872" y="78"/>
                </a:lnTo>
                <a:lnTo>
                  <a:pt x="904" y="74"/>
                </a:lnTo>
                <a:lnTo>
                  <a:pt x="904" y="74"/>
                </a:lnTo>
                <a:lnTo>
                  <a:pt x="924" y="82"/>
                </a:lnTo>
                <a:lnTo>
                  <a:pt x="940" y="92"/>
                </a:lnTo>
                <a:lnTo>
                  <a:pt x="956" y="100"/>
                </a:lnTo>
                <a:lnTo>
                  <a:pt x="968" y="110"/>
                </a:lnTo>
                <a:lnTo>
                  <a:pt x="968" y="110"/>
                </a:lnTo>
                <a:close/>
                <a:moveTo>
                  <a:pt x="818" y="86"/>
                </a:moveTo>
                <a:lnTo>
                  <a:pt x="818" y="86"/>
                </a:lnTo>
                <a:lnTo>
                  <a:pt x="752" y="80"/>
                </a:lnTo>
                <a:lnTo>
                  <a:pt x="684" y="78"/>
                </a:lnTo>
                <a:lnTo>
                  <a:pt x="684" y="40"/>
                </a:lnTo>
                <a:lnTo>
                  <a:pt x="684" y="40"/>
                </a:lnTo>
                <a:lnTo>
                  <a:pt x="740" y="42"/>
                </a:lnTo>
                <a:lnTo>
                  <a:pt x="794" y="48"/>
                </a:lnTo>
                <a:lnTo>
                  <a:pt x="842" y="56"/>
                </a:lnTo>
                <a:lnTo>
                  <a:pt x="886" y="68"/>
                </a:lnTo>
                <a:lnTo>
                  <a:pt x="886" y="68"/>
                </a:lnTo>
                <a:lnTo>
                  <a:pt x="852" y="74"/>
                </a:lnTo>
                <a:lnTo>
                  <a:pt x="818" y="86"/>
                </a:lnTo>
                <a:lnTo>
                  <a:pt x="818" y="86"/>
                </a:lnTo>
                <a:close/>
                <a:moveTo>
                  <a:pt x="676" y="78"/>
                </a:moveTo>
                <a:lnTo>
                  <a:pt x="676" y="78"/>
                </a:lnTo>
                <a:lnTo>
                  <a:pt x="606" y="80"/>
                </a:lnTo>
                <a:lnTo>
                  <a:pt x="540" y="86"/>
                </a:lnTo>
                <a:lnTo>
                  <a:pt x="540" y="86"/>
                </a:lnTo>
                <a:lnTo>
                  <a:pt x="506" y="74"/>
                </a:lnTo>
                <a:lnTo>
                  <a:pt x="472" y="68"/>
                </a:lnTo>
                <a:lnTo>
                  <a:pt x="472" y="68"/>
                </a:lnTo>
                <a:lnTo>
                  <a:pt x="516" y="56"/>
                </a:lnTo>
                <a:lnTo>
                  <a:pt x="564" y="48"/>
                </a:lnTo>
                <a:lnTo>
                  <a:pt x="618" y="42"/>
                </a:lnTo>
                <a:lnTo>
                  <a:pt x="676" y="40"/>
                </a:lnTo>
                <a:lnTo>
                  <a:pt x="676" y="78"/>
                </a:lnTo>
                <a:close/>
                <a:moveTo>
                  <a:pt x="520" y="88"/>
                </a:moveTo>
                <a:lnTo>
                  <a:pt x="520" y="88"/>
                </a:lnTo>
                <a:lnTo>
                  <a:pt x="452" y="98"/>
                </a:lnTo>
                <a:lnTo>
                  <a:pt x="390" y="110"/>
                </a:lnTo>
                <a:lnTo>
                  <a:pt x="390" y="110"/>
                </a:lnTo>
                <a:lnTo>
                  <a:pt x="402" y="100"/>
                </a:lnTo>
                <a:lnTo>
                  <a:pt x="418" y="92"/>
                </a:lnTo>
                <a:lnTo>
                  <a:pt x="434" y="82"/>
                </a:lnTo>
                <a:lnTo>
                  <a:pt x="454" y="74"/>
                </a:lnTo>
                <a:lnTo>
                  <a:pt x="454" y="74"/>
                </a:lnTo>
                <a:lnTo>
                  <a:pt x="488" y="78"/>
                </a:lnTo>
                <a:lnTo>
                  <a:pt x="520" y="88"/>
                </a:lnTo>
                <a:lnTo>
                  <a:pt x="520" y="88"/>
                </a:lnTo>
                <a:close/>
                <a:moveTo>
                  <a:pt x="368" y="124"/>
                </a:moveTo>
                <a:lnTo>
                  <a:pt x="368" y="124"/>
                </a:lnTo>
                <a:lnTo>
                  <a:pt x="362" y="138"/>
                </a:lnTo>
                <a:lnTo>
                  <a:pt x="360" y="152"/>
                </a:lnTo>
                <a:lnTo>
                  <a:pt x="360" y="152"/>
                </a:lnTo>
                <a:lnTo>
                  <a:pt x="362" y="166"/>
                </a:lnTo>
                <a:lnTo>
                  <a:pt x="368" y="178"/>
                </a:lnTo>
                <a:lnTo>
                  <a:pt x="368" y="178"/>
                </a:lnTo>
                <a:lnTo>
                  <a:pt x="308" y="196"/>
                </a:lnTo>
                <a:lnTo>
                  <a:pt x="254" y="216"/>
                </a:lnTo>
                <a:lnTo>
                  <a:pt x="254" y="216"/>
                </a:lnTo>
                <a:lnTo>
                  <a:pt x="260" y="200"/>
                </a:lnTo>
                <a:lnTo>
                  <a:pt x="268" y="182"/>
                </a:lnTo>
                <a:lnTo>
                  <a:pt x="276" y="168"/>
                </a:lnTo>
                <a:lnTo>
                  <a:pt x="286" y="152"/>
                </a:lnTo>
                <a:lnTo>
                  <a:pt x="286" y="152"/>
                </a:lnTo>
                <a:lnTo>
                  <a:pt x="324" y="138"/>
                </a:lnTo>
                <a:lnTo>
                  <a:pt x="368" y="124"/>
                </a:lnTo>
                <a:lnTo>
                  <a:pt x="368" y="124"/>
                </a:lnTo>
                <a:close/>
                <a:moveTo>
                  <a:pt x="242" y="230"/>
                </a:moveTo>
                <a:lnTo>
                  <a:pt x="242" y="230"/>
                </a:lnTo>
                <a:lnTo>
                  <a:pt x="234" y="260"/>
                </a:lnTo>
                <a:lnTo>
                  <a:pt x="230" y="292"/>
                </a:lnTo>
                <a:lnTo>
                  <a:pt x="230" y="292"/>
                </a:lnTo>
                <a:lnTo>
                  <a:pt x="196" y="316"/>
                </a:lnTo>
                <a:lnTo>
                  <a:pt x="196" y="316"/>
                </a:lnTo>
                <a:lnTo>
                  <a:pt x="188" y="304"/>
                </a:lnTo>
                <a:lnTo>
                  <a:pt x="180" y="292"/>
                </a:lnTo>
                <a:lnTo>
                  <a:pt x="176" y="280"/>
                </a:lnTo>
                <a:lnTo>
                  <a:pt x="174" y="268"/>
                </a:lnTo>
                <a:lnTo>
                  <a:pt x="174" y="268"/>
                </a:lnTo>
                <a:lnTo>
                  <a:pt x="206" y="248"/>
                </a:lnTo>
                <a:lnTo>
                  <a:pt x="242" y="230"/>
                </a:lnTo>
                <a:lnTo>
                  <a:pt x="242" y="230"/>
                </a:lnTo>
                <a:close/>
                <a:moveTo>
                  <a:pt x="196" y="326"/>
                </a:moveTo>
                <a:lnTo>
                  <a:pt x="196" y="326"/>
                </a:lnTo>
                <a:lnTo>
                  <a:pt x="210" y="340"/>
                </a:lnTo>
                <a:lnTo>
                  <a:pt x="226" y="352"/>
                </a:lnTo>
                <a:lnTo>
                  <a:pt x="226" y="352"/>
                </a:lnTo>
                <a:lnTo>
                  <a:pt x="228" y="384"/>
                </a:lnTo>
                <a:lnTo>
                  <a:pt x="230" y="420"/>
                </a:lnTo>
                <a:lnTo>
                  <a:pt x="230" y="420"/>
                </a:lnTo>
                <a:lnTo>
                  <a:pt x="198" y="434"/>
                </a:lnTo>
                <a:lnTo>
                  <a:pt x="168" y="450"/>
                </a:lnTo>
                <a:lnTo>
                  <a:pt x="140" y="468"/>
                </a:lnTo>
                <a:lnTo>
                  <a:pt x="116" y="486"/>
                </a:lnTo>
                <a:lnTo>
                  <a:pt x="116" y="486"/>
                </a:lnTo>
                <a:lnTo>
                  <a:pt x="100" y="464"/>
                </a:lnTo>
                <a:lnTo>
                  <a:pt x="94" y="452"/>
                </a:lnTo>
                <a:lnTo>
                  <a:pt x="88" y="440"/>
                </a:lnTo>
                <a:lnTo>
                  <a:pt x="88" y="440"/>
                </a:lnTo>
                <a:lnTo>
                  <a:pt x="112" y="410"/>
                </a:lnTo>
                <a:lnTo>
                  <a:pt x="138" y="380"/>
                </a:lnTo>
                <a:lnTo>
                  <a:pt x="166" y="352"/>
                </a:lnTo>
                <a:lnTo>
                  <a:pt x="196" y="326"/>
                </a:lnTo>
                <a:lnTo>
                  <a:pt x="196" y="326"/>
                </a:lnTo>
                <a:close/>
                <a:moveTo>
                  <a:pt x="110" y="490"/>
                </a:moveTo>
                <a:lnTo>
                  <a:pt x="110" y="490"/>
                </a:lnTo>
                <a:lnTo>
                  <a:pt x="80" y="516"/>
                </a:lnTo>
                <a:lnTo>
                  <a:pt x="54" y="544"/>
                </a:lnTo>
                <a:lnTo>
                  <a:pt x="34" y="574"/>
                </a:lnTo>
                <a:lnTo>
                  <a:pt x="24" y="588"/>
                </a:lnTo>
                <a:lnTo>
                  <a:pt x="18" y="604"/>
                </a:lnTo>
                <a:lnTo>
                  <a:pt x="18" y="604"/>
                </a:lnTo>
                <a:lnTo>
                  <a:pt x="28" y="562"/>
                </a:lnTo>
                <a:lnTo>
                  <a:pt x="42" y="522"/>
                </a:lnTo>
                <a:lnTo>
                  <a:pt x="60" y="484"/>
                </a:lnTo>
                <a:lnTo>
                  <a:pt x="82" y="448"/>
                </a:lnTo>
                <a:lnTo>
                  <a:pt x="82" y="448"/>
                </a:lnTo>
                <a:lnTo>
                  <a:pt x="94" y="470"/>
                </a:lnTo>
                <a:lnTo>
                  <a:pt x="110" y="490"/>
                </a:lnTo>
                <a:lnTo>
                  <a:pt x="110" y="490"/>
                </a:lnTo>
                <a:close/>
                <a:moveTo>
                  <a:pt x="122" y="878"/>
                </a:moveTo>
                <a:lnTo>
                  <a:pt x="122" y="878"/>
                </a:lnTo>
                <a:lnTo>
                  <a:pt x="112" y="908"/>
                </a:lnTo>
                <a:lnTo>
                  <a:pt x="106" y="938"/>
                </a:lnTo>
                <a:lnTo>
                  <a:pt x="106" y="938"/>
                </a:lnTo>
                <a:lnTo>
                  <a:pt x="90" y="918"/>
                </a:lnTo>
                <a:lnTo>
                  <a:pt x="76" y="896"/>
                </a:lnTo>
                <a:lnTo>
                  <a:pt x="62" y="874"/>
                </a:lnTo>
                <a:lnTo>
                  <a:pt x="52" y="852"/>
                </a:lnTo>
                <a:lnTo>
                  <a:pt x="42" y="830"/>
                </a:lnTo>
                <a:lnTo>
                  <a:pt x="32" y="806"/>
                </a:lnTo>
                <a:lnTo>
                  <a:pt x="24" y="784"/>
                </a:lnTo>
                <a:lnTo>
                  <a:pt x="18" y="760"/>
                </a:lnTo>
                <a:lnTo>
                  <a:pt x="18" y="760"/>
                </a:lnTo>
                <a:lnTo>
                  <a:pt x="26" y="776"/>
                </a:lnTo>
                <a:lnTo>
                  <a:pt x="36" y="792"/>
                </a:lnTo>
                <a:lnTo>
                  <a:pt x="48" y="806"/>
                </a:lnTo>
                <a:lnTo>
                  <a:pt x="60" y="822"/>
                </a:lnTo>
                <a:lnTo>
                  <a:pt x="88" y="850"/>
                </a:lnTo>
                <a:lnTo>
                  <a:pt x="122" y="878"/>
                </a:lnTo>
                <a:lnTo>
                  <a:pt x="122" y="878"/>
                </a:lnTo>
                <a:close/>
                <a:moveTo>
                  <a:pt x="128" y="882"/>
                </a:moveTo>
                <a:lnTo>
                  <a:pt x="128" y="882"/>
                </a:lnTo>
                <a:lnTo>
                  <a:pt x="152" y="898"/>
                </a:lnTo>
                <a:lnTo>
                  <a:pt x="176" y="912"/>
                </a:lnTo>
                <a:lnTo>
                  <a:pt x="202" y="926"/>
                </a:lnTo>
                <a:lnTo>
                  <a:pt x="230" y="940"/>
                </a:lnTo>
                <a:lnTo>
                  <a:pt x="230" y="940"/>
                </a:lnTo>
                <a:lnTo>
                  <a:pt x="226" y="972"/>
                </a:lnTo>
                <a:lnTo>
                  <a:pt x="226" y="972"/>
                </a:lnTo>
                <a:lnTo>
                  <a:pt x="226" y="1012"/>
                </a:lnTo>
                <a:lnTo>
                  <a:pt x="228" y="1052"/>
                </a:lnTo>
                <a:lnTo>
                  <a:pt x="228" y="1052"/>
                </a:lnTo>
                <a:lnTo>
                  <a:pt x="196" y="1028"/>
                </a:lnTo>
                <a:lnTo>
                  <a:pt x="166" y="1002"/>
                </a:lnTo>
                <a:lnTo>
                  <a:pt x="138" y="974"/>
                </a:lnTo>
                <a:lnTo>
                  <a:pt x="112" y="946"/>
                </a:lnTo>
                <a:lnTo>
                  <a:pt x="112" y="946"/>
                </a:lnTo>
                <a:lnTo>
                  <a:pt x="114" y="930"/>
                </a:lnTo>
                <a:lnTo>
                  <a:pt x="118" y="914"/>
                </a:lnTo>
                <a:lnTo>
                  <a:pt x="122" y="898"/>
                </a:lnTo>
                <a:lnTo>
                  <a:pt x="128" y="882"/>
                </a:lnTo>
                <a:lnTo>
                  <a:pt x="128" y="882"/>
                </a:lnTo>
                <a:close/>
                <a:moveTo>
                  <a:pt x="296" y="1220"/>
                </a:moveTo>
                <a:lnTo>
                  <a:pt x="296" y="1220"/>
                </a:lnTo>
                <a:lnTo>
                  <a:pt x="284" y="1206"/>
                </a:lnTo>
                <a:lnTo>
                  <a:pt x="274" y="1190"/>
                </a:lnTo>
                <a:lnTo>
                  <a:pt x="266" y="1172"/>
                </a:lnTo>
                <a:lnTo>
                  <a:pt x="258" y="1154"/>
                </a:lnTo>
                <a:lnTo>
                  <a:pt x="250" y="1134"/>
                </a:lnTo>
                <a:lnTo>
                  <a:pt x="246" y="1112"/>
                </a:lnTo>
                <a:lnTo>
                  <a:pt x="240" y="1090"/>
                </a:lnTo>
                <a:lnTo>
                  <a:pt x="238" y="1068"/>
                </a:lnTo>
                <a:lnTo>
                  <a:pt x="238" y="1068"/>
                </a:lnTo>
                <a:lnTo>
                  <a:pt x="282" y="1094"/>
                </a:lnTo>
                <a:lnTo>
                  <a:pt x="332" y="1118"/>
                </a:lnTo>
                <a:lnTo>
                  <a:pt x="382" y="1140"/>
                </a:lnTo>
                <a:lnTo>
                  <a:pt x="436" y="1158"/>
                </a:lnTo>
                <a:lnTo>
                  <a:pt x="492" y="1172"/>
                </a:lnTo>
                <a:lnTo>
                  <a:pt x="550" y="1182"/>
                </a:lnTo>
                <a:lnTo>
                  <a:pt x="610" y="1190"/>
                </a:lnTo>
                <a:lnTo>
                  <a:pt x="670" y="1192"/>
                </a:lnTo>
                <a:lnTo>
                  <a:pt x="670" y="1192"/>
                </a:lnTo>
                <a:lnTo>
                  <a:pt x="672" y="1194"/>
                </a:lnTo>
                <a:lnTo>
                  <a:pt x="672" y="1194"/>
                </a:lnTo>
                <a:lnTo>
                  <a:pt x="646" y="1212"/>
                </a:lnTo>
                <a:lnTo>
                  <a:pt x="618" y="1228"/>
                </a:lnTo>
                <a:lnTo>
                  <a:pt x="590" y="1244"/>
                </a:lnTo>
                <a:lnTo>
                  <a:pt x="564" y="1256"/>
                </a:lnTo>
                <a:lnTo>
                  <a:pt x="536" y="1266"/>
                </a:lnTo>
                <a:lnTo>
                  <a:pt x="510" y="1274"/>
                </a:lnTo>
                <a:lnTo>
                  <a:pt x="486" y="1280"/>
                </a:lnTo>
                <a:lnTo>
                  <a:pt x="460" y="1284"/>
                </a:lnTo>
                <a:lnTo>
                  <a:pt x="460" y="1284"/>
                </a:lnTo>
                <a:lnTo>
                  <a:pt x="416" y="1272"/>
                </a:lnTo>
                <a:lnTo>
                  <a:pt x="374" y="1256"/>
                </a:lnTo>
                <a:lnTo>
                  <a:pt x="334" y="1240"/>
                </a:lnTo>
                <a:lnTo>
                  <a:pt x="296" y="1220"/>
                </a:lnTo>
                <a:lnTo>
                  <a:pt x="296" y="1220"/>
                </a:lnTo>
                <a:close/>
                <a:moveTo>
                  <a:pt x="676" y="1200"/>
                </a:moveTo>
                <a:lnTo>
                  <a:pt x="676" y="1310"/>
                </a:lnTo>
                <a:lnTo>
                  <a:pt x="676" y="1310"/>
                </a:lnTo>
                <a:lnTo>
                  <a:pt x="624" y="1308"/>
                </a:lnTo>
                <a:lnTo>
                  <a:pt x="576" y="1304"/>
                </a:lnTo>
                <a:lnTo>
                  <a:pt x="528" y="1298"/>
                </a:lnTo>
                <a:lnTo>
                  <a:pt x="482" y="1288"/>
                </a:lnTo>
                <a:lnTo>
                  <a:pt x="482" y="1288"/>
                </a:lnTo>
                <a:lnTo>
                  <a:pt x="506" y="1284"/>
                </a:lnTo>
                <a:lnTo>
                  <a:pt x="528" y="1278"/>
                </a:lnTo>
                <a:lnTo>
                  <a:pt x="552" y="1270"/>
                </a:lnTo>
                <a:lnTo>
                  <a:pt x="576" y="1258"/>
                </a:lnTo>
                <a:lnTo>
                  <a:pt x="602" y="1246"/>
                </a:lnTo>
                <a:lnTo>
                  <a:pt x="626" y="1234"/>
                </a:lnTo>
                <a:lnTo>
                  <a:pt x="650" y="1218"/>
                </a:lnTo>
                <a:lnTo>
                  <a:pt x="676" y="1200"/>
                </a:lnTo>
                <a:lnTo>
                  <a:pt x="676" y="1200"/>
                </a:lnTo>
                <a:close/>
                <a:moveTo>
                  <a:pt x="684" y="1200"/>
                </a:moveTo>
                <a:lnTo>
                  <a:pt x="684" y="1200"/>
                </a:lnTo>
                <a:lnTo>
                  <a:pt x="708" y="1218"/>
                </a:lnTo>
                <a:lnTo>
                  <a:pt x="732" y="1234"/>
                </a:lnTo>
                <a:lnTo>
                  <a:pt x="758" y="1246"/>
                </a:lnTo>
                <a:lnTo>
                  <a:pt x="782" y="1258"/>
                </a:lnTo>
                <a:lnTo>
                  <a:pt x="806" y="1270"/>
                </a:lnTo>
                <a:lnTo>
                  <a:pt x="830" y="1278"/>
                </a:lnTo>
                <a:lnTo>
                  <a:pt x="854" y="1284"/>
                </a:lnTo>
                <a:lnTo>
                  <a:pt x="876" y="1288"/>
                </a:lnTo>
                <a:lnTo>
                  <a:pt x="876" y="1288"/>
                </a:lnTo>
                <a:lnTo>
                  <a:pt x="830" y="1298"/>
                </a:lnTo>
                <a:lnTo>
                  <a:pt x="782" y="1304"/>
                </a:lnTo>
                <a:lnTo>
                  <a:pt x="734" y="1308"/>
                </a:lnTo>
                <a:lnTo>
                  <a:pt x="684" y="1310"/>
                </a:lnTo>
                <a:lnTo>
                  <a:pt x="684" y="1200"/>
                </a:lnTo>
                <a:close/>
                <a:moveTo>
                  <a:pt x="686" y="1194"/>
                </a:moveTo>
                <a:lnTo>
                  <a:pt x="686" y="1194"/>
                </a:lnTo>
                <a:lnTo>
                  <a:pt x="688" y="1192"/>
                </a:lnTo>
                <a:lnTo>
                  <a:pt x="688" y="1192"/>
                </a:lnTo>
                <a:lnTo>
                  <a:pt x="748" y="1190"/>
                </a:lnTo>
                <a:lnTo>
                  <a:pt x="808" y="1182"/>
                </a:lnTo>
                <a:lnTo>
                  <a:pt x="866" y="1172"/>
                </a:lnTo>
                <a:lnTo>
                  <a:pt x="922" y="1158"/>
                </a:lnTo>
                <a:lnTo>
                  <a:pt x="976" y="1140"/>
                </a:lnTo>
                <a:lnTo>
                  <a:pt x="1028" y="1118"/>
                </a:lnTo>
                <a:lnTo>
                  <a:pt x="1076" y="1094"/>
                </a:lnTo>
                <a:lnTo>
                  <a:pt x="1120" y="1068"/>
                </a:lnTo>
                <a:lnTo>
                  <a:pt x="1120" y="1068"/>
                </a:lnTo>
                <a:lnTo>
                  <a:pt x="1118" y="1090"/>
                </a:lnTo>
                <a:lnTo>
                  <a:pt x="1114" y="1112"/>
                </a:lnTo>
                <a:lnTo>
                  <a:pt x="1108" y="1134"/>
                </a:lnTo>
                <a:lnTo>
                  <a:pt x="1100" y="1152"/>
                </a:lnTo>
                <a:lnTo>
                  <a:pt x="1092" y="1172"/>
                </a:lnTo>
                <a:lnTo>
                  <a:pt x="1084" y="1190"/>
                </a:lnTo>
                <a:lnTo>
                  <a:pt x="1074" y="1206"/>
                </a:lnTo>
                <a:lnTo>
                  <a:pt x="1062" y="1220"/>
                </a:lnTo>
                <a:lnTo>
                  <a:pt x="1062" y="1220"/>
                </a:lnTo>
                <a:lnTo>
                  <a:pt x="1024" y="1240"/>
                </a:lnTo>
                <a:lnTo>
                  <a:pt x="984" y="1256"/>
                </a:lnTo>
                <a:lnTo>
                  <a:pt x="942" y="1272"/>
                </a:lnTo>
                <a:lnTo>
                  <a:pt x="898" y="1284"/>
                </a:lnTo>
                <a:lnTo>
                  <a:pt x="898" y="1284"/>
                </a:lnTo>
                <a:lnTo>
                  <a:pt x="874" y="1280"/>
                </a:lnTo>
                <a:lnTo>
                  <a:pt x="848" y="1274"/>
                </a:lnTo>
                <a:lnTo>
                  <a:pt x="822" y="1266"/>
                </a:lnTo>
                <a:lnTo>
                  <a:pt x="794" y="1256"/>
                </a:lnTo>
                <a:lnTo>
                  <a:pt x="768" y="1244"/>
                </a:lnTo>
                <a:lnTo>
                  <a:pt x="740" y="1228"/>
                </a:lnTo>
                <a:lnTo>
                  <a:pt x="714" y="1212"/>
                </a:lnTo>
                <a:lnTo>
                  <a:pt x="686" y="1194"/>
                </a:lnTo>
                <a:lnTo>
                  <a:pt x="686" y="1194"/>
                </a:lnTo>
                <a:close/>
                <a:moveTo>
                  <a:pt x="1130" y="1052"/>
                </a:moveTo>
                <a:lnTo>
                  <a:pt x="1130" y="1052"/>
                </a:lnTo>
                <a:lnTo>
                  <a:pt x="1132" y="1024"/>
                </a:lnTo>
                <a:lnTo>
                  <a:pt x="1132" y="998"/>
                </a:lnTo>
                <a:lnTo>
                  <a:pt x="1130" y="968"/>
                </a:lnTo>
                <a:lnTo>
                  <a:pt x="1128" y="940"/>
                </a:lnTo>
                <a:lnTo>
                  <a:pt x="1128" y="940"/>
                </a:lnTo>
                <a:lnTo>
                  <a:pt x="1156" y="926"/>
                </a:lnTo>
                <a:lnTo>
                  <a:pt x="1182" y="912"/>
                </a:lnTo>
                <a:lnTo>
                  <a:pt x="1206" y="898"/>
                </a:lnTo>
                <a:lnTo>
                  <a:pt x="1230" y="882"/>
                </a:lnTo>
                <a:lnTo>
                  <a:pt x="1230" y="882"/>
                </a:lnTo>
                <a:lnTo>
                  <a:pt x="1236" y="898"/>
                </a:lnTo>
                <a:lnTo>
                  <a:pt x="1240" y="914"/>
                </a:lnTo>
                <a:lnTo>
                  <a:pt x="1244" y="930"/>
                </a:lnTo>
                <a:lnTo>
                  <a:pt x="1246" y="946"/>
                </a:lnTo>
                <a:lnTo>
                  <a:pt x="1246" y="946"/>
                </a:lnTo>
                <a:lnTo>
                  <a:pt x="1220" y="974"/>
                </a:lnTo>
                <a:lnTo>
                  <a:pt x="1192" y="1002"/>
                </a:lnTo>
                <a:lnTo>
                  <a:pt x="1162" y="1028"/>
                </a:lnTo>
                <a:lnTo>
                  <a:pt x="1130" y="1052"/>
                </a:lnTo>
                <a:lnTo>
                  <a:pt x="1130" y="1052"/>
                </a:lnTo>
                <a:close/>
                <a:moveTo>
                  <a:pt x="1236" y="878"/>
                </a:moveTo>
                <a:lnTo>
                  <a:pt x="1236" y="878"/>
                </a:lnTo>
                <a:lnTo>
                  <a:pt x="1270" y="850"/>
                </a:lnTo>
                <a:lnTo>
                  <a:pt x="1298" y="822"/>
                </a:lnTo>
                <a:lnTo>
                  <a:pt x="1310" y="806"/>
                </a:lnTo>
                <a:lnTo>
                  <a:pt x="1322" y="790"/>
                </a:lnTo>
                <a:lnTo>
                  <a:pt x="1332" y="776"/>
                </a:lnTo>
                <a:lnTo>
                  <a:pt x="1340" y="760"/>
                </a:lnTo>
                <a:lnTo>
                  <a:pt x="1340" y="760"/>
                </a:lnTo>
                <a:lnTo>
                  <a:pt x="1334" y="784"/>
                </a:lnTo>
                <a:lnTo>
                  <a:pt x="1326" y="806"/>
                </a:lnTo>
                <a:lnTo>
                  <a:pt x="1318" y="830"/>
                </a:lnTo>
                <a:lnTo>
                  <a:pt x="1306" y="852"/>
                </a:lnTo>
                <a:lnTo>
                  <a:pt x="1296" y="874"/>
                </a:lnTo>
                <a:lnTo>
                  <a:pt x="1282" y="896"/>
                </a:lnTo>
                <a:lnTo>
                  <a:pt x="1268" y="918"/>
                </a:lnTo>
                <a:lnTo>
                  <a:pt x="1252" y="938"/>
                </a:lnTo>
                <a:lnTo>
                  <a:pt x="1252" y="938"/>
                </a:lnTo>
                <a:lnTo>
                  <a:pt x="1246" y="908"/>
                </a:lnTo>
                <a:lnTo>
                  <a:pt x="1236" y="878"/>
                </a:lnTo>
                <a:lnTo>
                  <a:pt x="1236" y="878"/>
                </a:lnTo>
                <a:close/>
                <a:moveTo>
                  <a:pt x="1340" y="562"/>
                </a:moveTo>
                <a:lnTo>
                  <a:pt x="1340" y="562"/>
                </a:lnTo>
                <a:lnTo>
                  <a:pt x="1328" y="530"/>
                </a:lnTo>
                <a:lnTo>
                  <a:pt x="1314" y="498"/>
                </a:lnTo>
                <a:lnTo>
                  <a:pt x="1298" y="468"/>
                </a:lnTo>
                <a:lnTo>
                  <a:pt x="1278" y="438"/>
                </a:lnTo>
                <a:lnTo>
                  <a:pt x="1278" y="438"/>
                </a:lnTo>
                <a:lnTo>
                  <a:pt x="1284" y="420"/>
                </a:lnTo>
                <a:lnTo>
                  <a:pt x="1284" y="402"/>
                </a:lnTo>
                <a:lnTo>
                  <a:pt x="1284" y="402"/>
                </a:lnTo>
                <a:lnTo>
                  <a:pt x="1284" y="390"/>
                </a:lnTo>
                <a:lnTo>
                  <a:pt x="1284" y="390"/>
                </a:lnTo>
                <a:lnTo>
                  <a:pt x="1302" y="432"/>
                </a:lnTo>
                <a:lnTo>
                  <a:pt x="1318" y="474"/>
                </a:lnTo>
                <a:lnTo>
                  <a:pt x="1330" y="518"/>
                </a:lnTo>
                <a:lnTo>
                  <a:pt x="1340" y="562"/>
                </a:lnTo>
                <a:lnTo>
                  <a:pt x="1340" y="562"/>
                </a:lnTo>
                <a:close/>
                <a:moveTo>
                  <a:pt x="1222" y="288"/>
                </a:moveTo>
                <a:lnTo>
                  <a:pt x="1222" y="288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64"/>
                </a:lnTo>
                <a:lnTo>
                  <a:pt x="1192" y="254"/>
                </a:lnTo>
                <a:lnTo>
                  <a:pt x="1190" y="246"/>
                </a:lnTo>
                <a:lnTo>
                  <a:pt x="1190" y="246"/>
                </a:lnTo>
                <a:lnTo>
                  <a:pt x="1222" y="288"/>
                </a:lnTo>
                <a:lnTo>
                  <a:pt x="1222" y="288"/>
                </a:lnTo>
                <a:close/>
                <a:moveTo>
                  <a:pt x="1078" y="148"/>
                </a:moveTo>
                <a:lnTo>
                  <a:pt x="1078" y="148"/>
                </a:lnTo>
                <a:lnTo>
                  <a:pt x="1068" y="134"/>
                </a:lnTo>
                <a:lnTo>
                  <a:pt x="1068" y="134"/>
                </a:lnTo>
                <a:lnTo>
                  <a:pt x="1098" y="158"/>
                </a:lnTo>
                <a:lnTo>
                  <a:pt x="1098" y="158"/>
                </a:lnTo>
                <a:lnTo>
                  <a:pt x="1078" y="148"/>
                </a:lnTo>
                <a:lnTo>
                  <a:pt x="1078" y="148"/>
                </a:lnTo>
                <a:close/>
                <a:moveTo>
                  <a:pt x="920" y="66"/>
                </a:moveTo>
                <a:lnTo>
                  <a:pt x="920" y="66"/>
                </a:lnTo>
                <a:lnTo>
                  <a:pt x="906" y="66"/>
                </a:lnTo>
                <a:lnTo>
                  <a:pt x="906" y="66"/>
                </a:lnTo>
                <a:lnTo>
                  <a:pt x="882" y="60"/>
                </a:lnTo>
                <a:lnTo>
                  <a:pt x="858" y="52"/>
                </a:lnTo>
                <a:lnTo>
                  <a:pt x="834" y="46"/>
                </a:lnTo>
                <a:lnTo>
                  <a:pt x="806" y="42"/>
                </a:lnTo>
                <a:lnTo>
                  <a:pt x="746" y="34"/>
                </a:lnTo>
                <a:lnTo>
                  <a:pt x="684" y="32"/>
                </a:lnTo>
                <a:lnTo>
                  <a:pt x="684" y="8"/>
                </a:lnTo>
                <a:lnTo>
                  <a:pt x="684" y="8"/>
                </a:lnTo>
                <a:lnTo>
                  <a:pt x="720" y="10"/>
                </a:lnTo>
                <a:lnTo>
                  <a:pt x="756" y="14"/>
                </a:lnTo>
                <a:lnTo>
                  <a:pt x="790" y="18"/>
                </a:lnTo>
                <a:lnTo>
                  <a:pt x="826" y="26"/>
                </a:lnTo>
                <a:lnTo>
                  <a:pt x="860" y="34"/>
                </a:lnTo>
                <a:lnTo>
                  <a:pt x="892" y="44"/>
                </a:lnTo>
                <a:lnTo>
                  <a:pt x="924" y="56"/>
                </a:lnTo>
                <a:lnTo>
                  <a:pt x="956" y="70"/>
                </a:lnTo>
                <a:lnTo>
                  <a:pt x="956" y="70"/>
                </a:lnTo>
                <a:lnTo>
                  <a:pt x="938" y="66"/>
                </a:lnTo>
                <a:lnTo>
                  <a:pt x="920" y="66"/>
                </a:lnTo>
                <a:lnTo>
                  <a:pt x="920" y="66"/>
                </a:lnTo>
                <a:close/>
                <a:moveTo>
                  <a:pt x="676" y="8"/>
                </a:moveTo>
                <a:lnTo>
                  <a:pt x="676" y="32"/>
                </a:lnTo>
                <a:lnTo>
                  <a:pt x="676" y="32"/>
                </a:lnTo>
                <a:lnTo>
                  <a:pt x="612" y="34"/>
                </a:lnTo>
                <a:lnTo>
                  <a:pt x="552" y="42"/>
                </a:lnTo>
                <a:lnTo>
                  <a:pt x="526" y="46"/>
                </a:lnTo>
                <a:lnTo>
                  <a:pt x="500" y="52"/>
                </a:lnTo>
                <a:lnTo>
                  <a:pt x="476" y="60"/>
                </a:lnTo>
                <a:lnTo>
                  <a:pt x="454" y="66"/>
                </a:lnTo>
                <a:lnTo>
                  <a:pt x="454" y="66"/>
                </a:lnTo>
                <a:lnTo>
                  <a:pt x="438" y="66"/>
                </a:lnTo>
                <a:lnTo>
                  <a:pt x="438" y="66"/>
                </a:lnTo>
                <a:lnTo>
                  <a:pt x="420" y="66"/>
                </a:lnTo>
                <a:lnTo>
                  <a:pt x="402" y="70"/>
                </a:lnTo>
                <a:lnTo>
                  <a:pt x="402" y="70"/>
                </a:lnTo>
                <a:lnTo>
                  <a:pt x="434" y="56"/>
                </a:lnTo>
                <a:lnTo>
                  <a:pt x="466" y="44"/>
                </a:lnTo>
                <a:lnTo>
                  <a:pt x="500" y="34"/>
                </a:lnTo>
                <a:lnTo>
                  <a:pt x="534" y="26"/>
                </a:lnTo>
                <a:lnTo>
                  <a:pt x="568" y="18"/>
                </a:lnTo>
                <a:lnTo>
                  <a:pt x="602" y="14"/>
                </a:lnTo>
                <a:lnTo>
                  <a:pt x="638" y="10"/>
                </a:lnTo>
                <a:lnTo>
                  <a:pt x="676" y="8"/>
                </a:lnTo>
                <a:lnTo>
                  <a:pt x="676" y="8"/>
                </a:lnTo>
                <a:close/>
                <a:moveTo>
                  <a:pt x="290" y="134"/>
                </a:moveTo>
                <a:lnTo>
                  <a:pt x="290" y="134"/>
                </a:lnTo>
                <a:lnTo>
                  <a:pt x="280" y="148"/>
                </a:lnTo>
                <a:lnTo>
                  <a:pt x="280" y="148"/>
                </a:lnTo>
                <a:lnTo>
                  <a:pt x="260" y="158"/>
                </a:lnTo>
                <a:lnTo>
                  <a:pt x="260" y="158"/>
                </a:lnTo>
                <a:lnTo>
                  <a:pt x="290" y="134"/>
                </a:lnTo>
                <a:lnTo>
                  <a:pt x="290" y="134"/>
                </a:lnTo>
                <a:close/>
                <a:moveTo>
                  <a:pt x="166" y="264"/>
                </a:moveTo>
                <a:lnTo>
                  <a:pt x="166" y="264"/>
                </a:lnTo>
                <a:lnTo>
                  <a:pt x="136" y="288"/>
                </a:lnTo>
                <a:lnTo>
                  <a:pt x="136" y="288"/>
                </a:lnTo>
                <a:lnTo>
                  <a:pt x="168" y="246"/>
                </a:lnTo>
                <a:lnTo>
                  <a:pt x="168" y="246"/>
                </a:lnTo>
                <a:lnTo>
                  <a:pt x="166" y="25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lnTo>
                  <a:pt x="166" y="264"/>
                </a:lnTo>
                <a:close/>
                <a:moveTo>
                  <a:pt x="80" y="438"/>
                </a:moveTo>
                <a:lnTo>
                  <a:pt x="80" y="438"/>
                </a:lnTo>
                <a:lnTo>
                  <a:pt x="60" y="468"/>
                </a:lnTo>
                <a:lnTo>
                  <a:pt x="44" y="500"/>
                </a:lnTo>
                <a:lnTo>
                  <a:pt x="30" y="532"/>
                </a:lnTo>
                <a:lnTo>
                  <a:pt x="18" y="564"/>
                </a:lnTo>
                <a:lnTo>
                  <a:pt x="18" y="564"/>
                </a:lnTo>
                <a:lnTo>
                  <a:pt x="28" y="518"/>
                </a:lnTo>
                <a:lnTo>
                  <a:pt x="40" y="474"/>
                </a:lnTo>
                <a:lnTo>
                  <a:pt x="56" y="432"/>
                </a:lnTo>
                <a:lnTo>
                  <a:pt x="74" y="390"/>
                </a:lnTo>
                <a:lnTo>
                  <a:pt x="74" y="390"/>
                </a:lnTo>
                <a:lnTo>
                  <a:pt x="74" y="402"/>
                </a:lnTo>
                <a:lnTo>
                  <a:pt x="74" y="402"/>
                </a:lnTo>
                <a:lnTo>
                  <a:pt x="74" y="420"/>
                </a:lnTo>
                <a:lnTo>
                  <a:pt x="80" y="438"/>
                </a:lnTo>
                <a:lnTo>
                  <a:pt x="80" y="438"/>
                </a:lnTo>
                <a:close/>
                <a:moveTo>
                  <a:pt x="16" y="784"/>
                </a:moveTo>
                <a:lnTo>
                  <a:pt x="16" y="784"/>
                </a:lnTo>
                <a:lnTo>
                  <a:pt x="24" y="806"/>
                </a:lnTo>
                <a:lnTo>
                  <a:pt x="32" y="828"/>
                </a:lnTo>
                <a:lnTo>
                  <a:pt x="42" y="850"/>
                </a:lnTo>
                <a:lnTo>
                  <a:pt x="52" y="870"/>
                </a:lnTo>
                <a:lnTo>
                  <a:pt x="76" y="910"/>
                </a:lnTo>
                <a:lnTo>
                  <a:pt x="104" y="948"/>
                </a:lnTo>
                <a:lnTo>
                  <a:pt x="104" y="948"/>
                </a:lnTo>
                <a:lnTo>
                  <a:pt x="104" y="968"/>
                </a:lnTo>
                <a:lnTo>
                  <a:pt x="104" y="968"/>
                </a:lnTo>
                <a:lnTo>
                  <a:pt x="104" y="988"/>
                </a:lnTo>
                <a:lnTo>
                  <a:pt x="108" y="1008"/>
                </a:lnTo>
                <a:lnTo>
                  <a:pt x="112" y="1026"/>
                </a:lnTo>
                <a:lnTo>
                  <a:pt x="118" y="1046"/>
                </a:lnTo>
                <a:lnTo>
                  <a:pt x="118" y="1046"/>
                </a:lnTo>
                <a:lnTo>
                  <a:pt x="100" y="1016"/>
                </a:lnTo>
                <a:lnTo>
                  <a:pt x="82" y="986"/>
                </a:lnTo>
                <a:lnTo>
                  <a:pt x="68" y="954"/>
                </a:lnTo>
                <a:lnTo>
                  <a:pt x="54" y="922"/>
                </a:lnTo>
                <a:lnTo>
                  <a:pt x="42" y="888"/>
                </a:lnTo>
                <a:lnTo>
                  <a:pt x="32" y="854"/>
                </a:lnTo>
                <a:lnTo>
                  <a:pt x="24" y="820"/>
                </a:lnTo>
                <a:lnTo>
                  <a:pt x="16" y="784"/>
                </a:lnTo>
                <a:lnTo>
                  <a:pt x="16" y="784"/>
                </a:lnTo>
                <a:close/>
                <a:moveTo>
                  <a:pt x="438" y="1292"/>
                </a:moveTo>
                <a:lnTo>
                  <a:pt x="438" y="1292"/>
                </a:lnTo>
                <a:lnTo>
                  <a:pt x="460" y="1292"/>
                </a:lnTo>
                <a:lnTo>
                  <a:pt x="460" y="1292"/>
                </a:lnTo>
                <a:lnTo>
                  <a:pt x="510" y="1302"/>
                </a:lnTo>
                <a:lnTo>
                  <a:pt x="564" y="1312"/>
                </a:lnTo>
                <a:lnTo>
                  <a:pt x="618" y="1316"/>
                </a:lnTo>
                <a:lnTo>
                  <a:pt x="676" y="1318"/>
                </a:lnTo>
                <a:lnTo>
                  <a:pt x="676" y="1350"/>
                </a:lnTo>
                <a:lnTo>
                  <a:pt x="676" y="1350"/>
                </a:lnTo>
                <a:lnTo>
                  <a:pt x="638" y="1348"/>
                </a:lnTo>
                <a:lnTo>
                  <a:pt x="602" y="1346"/>
                </a:lnTo>
                <a:lnTo>
                  <a:pt x="568" y="1340"/>
                </a:lnTo>
                <a:lnTo>
                  <a:pt x="534" y="1334"/>
                </a:lnTo>
                <a:lnTo>
                  <a:pt x="500" y="1326"/>
                </a:lnTo>
                <a:lnTo>
                  <a:pt x="466" y="1316"/>
                </a:lnTo>
                <a:lnTo>
                  <a:pt x="434" y="1304"/>
                </a:lnTo>
                <a:lnTo>
                  <a:pt x="402" y="1290"/>
                </a:lnTo>
                <a:lnTo>
                  <a:pt x="402" y="1290"/>
                </a:lnTo>
                <a:lnTo>
                  <a:pt x="420" y="1292"/>
                </a:lnTo>
                <a:lnTo>
                  <a:pt x="438" y="1292"/>
                </a:lnTo>
                <a:lnTo>
                  <a:pt x="438" y="1292"/>
                </a:lnTo>
                <a:close/>
                <a:moveTo>
                  <a:pt x="684" y="1350"/>
                </a:moveTo>
                <a:lnTo>
                  <a:pt x="684" y="1318"/>
                </a:lnTo>
                <a:lnTo>
                  <a:pt x="684" y="1318"/>
                </a:lnTo>
                <a:lnTo>
                  <a:pt x="740" y="1316"/>
                </a:lnTo>
                <a:lnTo>
                  <a:pt x="794" y="1312"/>
                </a:lnTo>
                <a:lnTo>
                  <a:pt x="848" y="1302"/>
                </a:lnTo>
                <a:lnTo>
                  <a:pt x="898" y="1292"/>
                </a:lnTo>
                <a:lnTo>
                  <a:pt x="898" y="1292"/>
                </a:lnTo>
                <a:lnTo>
                  <a:pt x="920" y="1292"/>
                </a:lnTo>
                <a:lnTo>
                  <a:pt x="920" y="1292"/>
                </a:lnTo>
                <a:lnTo>
                  <a:pt x="938" y="1292"/>
                </a:lnTo>
                <a:lnTo>
                  <a:pt x="956" y="1290"/>
                </a:lnTo>
                <a:lnTo>
                  <a:pt x="956" y="1290"/>
                </a:lnTo>
                <a:lnTo>
                  <a:pt x="924" y="1304"/>
                </a:lnTo>
                <a:lnTo>
                  <a:pt x="892" y="1316"/>
                </a:lnTo>
                <a:lnTo>
                  <a:pt x="860" y="1326"/>
                </a:lnTo>
                <a:lnTo>
                  <a:pt x="826" y="1334"/>
                </a:lnTo>
                <a:lnTo>
                  <a:pt x="790" y="1340"/>
                </a:lnTo>
                <a:lnTo>
                  <a:pt x="756" y="1346"/>
                </a:lnTo>
                <a:lnTo>
                  <a:pt x="720" y="1348"/>
                </a:lnTo>
                <a:lnTo>
                  <a:pt x="684" y="1350"/>
                </a:lnTo>
                <a:lnTo>
                  <a:pt x="684" y="1350"/>
                </a:lnTo>
                <a:close/>
                <a:moveTo>
                  <a:pt x="1254" y="968"/>
                </a:moveTo>
                <a:lnTo>
                  <a:pt x="1254" y="968"/>
                </a:lnTo>
                <a:lnTo>
                  <a:pt x="1254" y="948"/>
                </a:lnTo>
                <a:lnTo>
                  <a:pt x="1254" y="948"/>
                </a:lnTo>
                <a:lnTo>
                  <a:pt x="1282" y="910"/>
                </a:lnTo>
                <a:lnTo>
                  <a:pt x="1306" y="870"/>
                </a:lnTo>
                <a:lnTo>
                  <a:pt x="1318" y="850"/>
                </a:lnTo>
                <a:lnTo>
                  <a:pt x="1326" y="828"/>
                </a:lnTo>
                <a:lnTo>
                  <a:pt x="1334" y="806"/>
                </a:lnTo>
                <a:lnTo>
                  <a:pt x="1342" y="784"/>
                </a:lnTo>
                <a:lnTo>
                  <a:pt x="1342" y="784"/>
                </a:lnTo>
                <a:lnTo>
                  <a:pt x="1334" y="820"/>
                </a:lnTo>
                <a:lnTo>
                  <a:pt x="1326" y="854"/>
                </a:lnTo>
                <a:lnTo>
                  <a:pt x="1316" y="888"/>
                </a:lnTo>
                <a:lnTo>
                  <a:pt x="1304" y="922"/>
                </a:lnTo>
                <a:lnTo>
                  <a:pt x="1290" y="954"/>
                </a:lnTo>
                <a:lnTo>
                  <a:pt x="1276" y="986"/>
                </a:lnTo>
                <a:lnTo>
                  <a:pt x="1258" y="1016"/>
                </a:lnTo>
                <a:lnTo>
                  <a:pt x="1240" y="1046"/>
                </a:lnTo>
                <a:lnTo>
                  <a:pt x="1240" y="1046"/>
                </a:lnTo>
                <a:lnTo>
                  <a:pt x="1246" y="1026"/>
                </a:lnTo>
                <a:lnTo>
                  <a:pt x="1252" y="1008"/>
                </a:lnTo>
                <a:lnTo>
                  <a:pt x="1254" y="988"/>
                </a:lnTo>
                <a:lnTo>
                  <a:pt x="1254" y="968"/>
                </a:lnTo>
                <a:lnTo>
                  <a:pt x="1254" y="968"/>
                </a:lnTo>
                <a:close/>
              </a:path>
            </a:pathLst>
          </a:custGeom>
          <a:solidFill>
            <a:srgbClr val="56647A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251"/>
            <a:ext cx="4238331" cy="2371643"/>
          </a:xfrm>
          <a:prstGeom prst="rect">
            <a:avLst/>
          </a:prstGeom>
          <a:noFill/>
          <a:ln>
            <a:noFill/>
          </a:ln>
          <a:effectLst>
            <a:innerShdw blurRad="63500">
              <a:prstClr val="black">
                <a:alpha val="50000"/>
              </a:prstClr>
            </a:inn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69" y="1635251"/>
            <a:ext cx="4238331" cy="2371643"/>
          </a:xfrm>
          <a:prstGeom prst="rect">
            <a:avLst/>
          </a:prstGeom>
          <a:noFill/>
          <a:ln>
            <a:noFill/>
          </a:ln>
          <a:effectLst>
            <a:innerShdw blurRad="635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921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2840" r="25768" b="3427"/>
          <a:stretch/>
        </p:blipFill>
        <p:spPr>
          <a:xfrm>
            <a:off x="927886" y="1613447"/>
            <a:ext cx="2396359" cy="450047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2840" r="25768" b="3427"/>
          <a:stretch/>
        </p:blipFill>
        <p:spPr>
          <a:xfrm>
            <a:off x="3574509" y="1613447"/>
            <a:ext cx="2396359" cy="450047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2840" r="25768" b="3427"/>
          <a:stretch/>
        </p:blipFill>
        <p:spPr>
          <a:xfrm>
            <a:off x="6221132" y="1613447"/>
            <a:ext cx="2396359" cy="450047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2840" r="25768" b="3427"/>
          <a:stretch/>
        </p:blipFill>
        <p:spPr>
          <a:xfrm>
            <a:off x="8867755" y="1613447"/>
            <a:ext cx="2396359" cy="450047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TWO</a:t>
            </a:r>
            <a:r>
              <a:rPr kumimoji="1" lang="zh-CN" altLang="en-US" dirty="0"/>
              <a:t> 心得体会</a:t>
            </a:r>
          </a:p>
        </p:txBody>
      </p:sp>
      <p:sp>
        <p:nvSpPr>
          <p:cNvPr id="6" name="矩形 5"/>
          <p:cNvSpPr/>
          <p:nvPr/>
        </p:nvSpPr>
        <p:spPr>
          <a:xfrm>
            <a:off x="927886" y="4025572"/>
            <a:ext cx="2396359" cy="208835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903180" y="1390562"/>
            <a:ext cx="445770" cy="44577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文本框 8"/>
          <p:cNvSpPr txBox="1"/>
          <p:nvPr/>
        </p:nvSpPr>
        <p:spPr>
          <a:xfrm>
            <a:off x="1028786" y="4766281"/>
            <a:ext cx="219455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0403" y="4294177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4509" y="4025572"/>
            <a:ext cx="2396359" cy="2088353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549803" y="1390562"/>
            <a:ext cx="445770" cy="44577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3675409" y="4766281"/>
            <a:ext cx="219455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57026" y="4294177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21132" y="4025572"/>
            <a:ext cx="2396359" cy="2088353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196426" y="1390562"/>
            <a:ext cx="445770" cy="44577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文本框 8"/>
          <p:cNvSpPr txBox="1"/>
          <p:nvPr/>
        </p:nvSpPr>
        <p:spPr>
          <a:xfrm>
            <a:off x="6322032" y="4766281"/>
            <a:ext cx="219455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03649" y="4294177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867755" y="4025572"/>
            <a:ext cx="2396359" cy="2088353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843049" y="1390562"/>
            <a:ext cx="445770" cy="44577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文本框 8"/>
          <p:cNvSpPr txBox="1"/>
          <p:nvPr/>
        </p:nvSpPr>
        <p:spPr>
          <a:xfrm>
            <a:off x="8968655" y="4766281"/>
            <a:ext cx="219455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标题数字等都可以通过点击和重新输入进行更改，顶部“开始”面板中可以对字体、字号、颜色、行距等进行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修改。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050272" y="4294177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2333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8E2143"/>
      </a:accent1>
      <a:accent2>
        <a:srgbClr val="A92D54"/>
      </a:accent2>
      <a:accent3>
        <a:srgbClr val="BB3963"/>
      </a:accent3>
      <a:accent4>
        <a:srgbClr val="E23F75"/>
      </a:accent4>
      <a:accent5>
        <a:srgbClr val="F94C84"/>
      </a:accent5>
      <a:accent6>
        <a:srgbClr val="515151"/>
      </a:accent6>
      <a:hlink>
        <a:srgbClr val="0563C1"/>
      </a:hlink>
      <a:folHlink>
        <a:srgbClr val="954F72"/>
      </a:folHlink>
    </a:clrScheme>
    <a:fontScheme name="自定义 55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1646</Words>
  <Application>Microsoft Office PowerPoint</Application>
  <PresentationFormat>宽屏</PresentationFormat>
  <Paragraphs>136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宋体</vt:lpstr>
      <vt:lpstr>微软雅黑</vt:lpstr>
      <vt:lpstr>微软雅黑</vt:lpstr>
      <vt:lpstr>Arial</vt:lpstr>
      <vt:lpstr>Calibri</vt:lpstr>
      <vt:lpstr>Calibri Light</vt:lpstr>
      <vt:lpstr>Century Gothic</vt:lpstr>
      <vt:lpstr>Segoe UI Light</vt:lpstr>
      <vt:lpstr>Wingdings</vt:lpstr>
      <vt:lpstr>Office 主题</vt:lpstr>
      <vt:lpstr>OfficePLUS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/>
  <dc:creator>锐旗设计;https://9ppt.taobao.com</dc:creator>
  <cp:keywords>锐旗设计；https://9ppt.taobao.com</cp:keywords>
  <dc:description/>
  <cp:lastModifiedBy>Admin</cp:lastModifiedBy>
  <cp:revision>55</cp:revision>
  <dcterms:created xsi:type="dcterms:W3CDTF">2015-08-18T02:51:41Z</dcterms:created>
  <dcterms:modified xsi:type="dcterms:W3CDTF">2016-11-06T10:23:30Z</dcterms:modified>
  <cp:category>锐旗设计；https://9ppt.taobao.com</cp:category>
</cp:coreProperties>
</file>